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73" r:id="rId7"/>
    <p:sldId id="274" r:id="rId8"/>
    <p:sldId id="275" r:id="rId9"/>
    <p:sldId id="276" r:id="rId10"/>
    <p:sldId id="272" r:id="rId11"/>
    <p:sldId id="290" r:id="rId12"/>
    <p:sldId id="261" r:id="rId13"/>
    <p:sldId id="264" r:id="rId14"/>
    <p:sldId id="265" r:id="rId15"/>
    <p:sldId id="266" r:id="rId16"/>
    <p:sldId id="267" r:id="rId17"/>
    <p:sldId id="268" r:id="rId18"/>
    <p:sldId id="271" r:id="rId19"/>
    <p:sldId id="269" r:id="rId20"/>
    <p:sldId id="270" r:id="rId21"/>
    <p:sldId id="262" r:id="rId22"/>
    <p:sldId id="285" r:id="rId23"/>
    <p:sldId id="286" r:id="rId24"/>
    <p:sldId id="287" r:id="rId25"/>
    <p:sldId id="288" r:id="rId26"/>
    <p:sldId id="277" r:id="rId27"/>
    <p:sldId id="280" r:id="rId28"/>
    <p:sldId id="282" r:id="rId29"/>
    <p:sldId id="283" r:id="rId30"/>
    <p:sldId id="284" r:id="rId31"/>
    <p:sldId id="263" r:id="rId32"/>
    <p:sldId id="281" r:id="rId33"/>
    <p:sldId id="278" r:id="rId34"/>
    <p:sldId id="279" r:id="rId35"/>
    <p:sldId id="291" r:id="rId36"/>
    <p:sldId id="289" r:id="rId3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3C8105-D1EE-2685-732C-2E2FE529B98D}" v="120" dt="2024-03-06T21:52:05.469"/>
    <p1510:client id="{AC4DCCA6-E89C-349A-D398-BAB00A6168E1}" v="10" dt="2024-03-08T13:29:07.1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hyperlink" Target="https://thispersondoesnotexist.com/" TargetMode="External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hyperlink" Target="https://thispersondoesnotexist.com/" TargetMode="External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135147-D490-4212-9739-7A2A3325CAE4}" type="doc">
      <dgm:prSet loTypeId="urn:microsoft.com/office/officeart/2005/8/layout/defaul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C4C30FE-37B2-46FD-97DA-429255F85151}">
      <dgm:prSet/>
      <dgm:spPr/>
      <dgm:t>
        <a:bodyPr/>
        <a:lstStyle/>
        <a:p>
          <a:r>
            <a:rPr lang="en-US" dirty="0"/>
            <a:t>Disclaimer</a:t>
          </a:r>
        </a:p>
      </dgm:t>
    </dgm:pt>
    <dgm:pt modelId="{874FEC64-7B29-4A51-9F04-0058E6070664}" type="parTrans" cxnId="{EB5D6251-D817-43F2-8E29-CA4A1E3B33B7}">
      <dgm:prSet/>
      <dgm:spPr/>
      <dgm:t>
        <a:bodyPr/>
        <a:lstStyle/>
        <a:p>
          <a:endParaRPr lang="en-US"/>
        </a:p>
      </dgm:t>
    </dgm:pt>
    <dgm:pt modelId="{24DDC115-A23F-4377-A015-7D94AE222DCA}" type="sibTrans" cxnId="{EB5D6251-D817-43F2-8E29-CA4A1E3B33B7}">
      <dgm:prSet/>
      <dgm:spPr/>
      <dgm:t>
        <a:bodyPr/>
        <a:lstStyle/>
        <a:p>
          <a:endParaRPr lang="en-US"/>
        </a:p>
      </dgm:t>
    </dgm:pt>
    <dgm:pt modelId="{7C28ECF5-51F3-4464-BAFB-3FE0E00F6A5D}">
      <dgm:prSet/>
      <dgm:spPr/>
      <dgm:t>
        <a:bodyPr/>
        <a:lstStyle/>
        <a:p>
          <a:r>
            <a:rPr lang="en-US" dirty="0" err="1"/>
            <a:t>Séquence</a:t>
          </a:r>
          <a:r>
            <a:rPr lang="en-US" dirty="0"/>
            <a:t> </a:t>
          </a:r>
          <a:r>
            <a:rPr lang="en-US" dirty="0" err="1"/>
            <a:t>pédagogique</a:t>
          </a:r>
          <a:endParaRPr lang="en-US" dirty="0"/>
        </a:p>
      </dgm:t>
    </dgm:pt>
    <dgm:pt modelId="{ED79D0D6-8E02-44AC-90D8-0EACF2FABA13}" type="parTrans" cxnId="{7D0155A5-F903-4C77-B90F-BFB555D42FCF}">
      <dgm:prSet/>
      <dgm:spPr/>
      <dgm:t>
        <a:bodyPr/>
        <a:lstStyle/>
        <a:p>
          <a:endParaRPr lang="en-US"/>
        </a:p>
      </dgm:t>
    </dgm:pt>
    <dgm:pt modelId="{95EDAE18-C026-4836-BE1E-AF2E5914ABE4}" type="sibTrans" cxnId="{7D0155A5-F903-4C77-B90F-BFB555D42FCF}">
      <dgm:prSet/>
      <dgm:spPr/>
      <dgm:t>
        <a:bodyPr/>
        <a:lstStyle/>
        <a:p>
          <a:endParaRPr lang="en-US"/>
        </a:p>
      </dgm:t>
    </dgm:pt>
    <dgm:pt modelId="{95515761-0258-4E5A-BD84-F35286CFFA30}">
      <dgm:prSet/>
      <dgm:spPr/>
      <dgm:t>
        <a:bodyPr/>
        <a:lstStyle/>
        <a:p>
          <a:r>
            <a:rPr lang="en-US" dirty="0"/>
            <a:t>2 </a:t>
          </a:r>
          <a:r>
            <a:rPr lang="en-US" dirty="0" err="1"/>
            <a:t>cours</a:t>
          </a:r>
          <a:endParaRPr lang="en-US" dirty="0"/>
        </a:p>
      </dgm:t>
    </dgm:pt>
    <dgm:pt modelId="{05B1DB45-046E-41DF-BC03-D701F0273793}" type="parTrans" cxnId="{CAC62984-735C-46C5-BDF3-CA72B6D2B115}">
      <dgm:prSet/>
      <dgm:spPr/>
      <dgm:t>
        <a:bodyPr/>
        <a:lstStyle/>
        <a:p>
          <a:endParaRPr lang="en-US"/>
        </a:p>
      </dgm:t>
    </dgm:pt>
    <dgm:pt modelId="{2FC9E06A-FCB3-47A6-B3F7-0CF0930B64A4}" type="sibTrans" cxnId="{CAC62984-735C-46C5-BDF3-CA72B6D2B115}">
      <dgm:prSet/>
      <dgm:spPr/>
      <dgm:t>
        <a:bodyPr/>
        <a:lstStyle/>
        <a:p>
          <a:endParaRPr lang="en-US"/>
        </a:p>
      </dgm:t>
    </dgm:pt>
    <dgm:pt modelId="{5FC6C5C3-EE15-4E6C-9D72-8AFE351EF26D}">
      <dgm:prSet/>
      <dgm:spPr/>
      <dgm:t>
        <a:bodyPr/>
        <a:lstStyle/>
        <a:p>
          <a:r>
            <a:rPr lang="en-US" dirty="0"/>
            <a:t>1 TP</a:t>
          </a:r>
        </a:p>
      </dgm:t>
    </dgm:pt>
    <dgm:pt modelId="{AF579DF0-A70B-4521-9908-0C6436C8C4E1}" type="parTrans" cxnId="{E88EE265-DE8C-42FA-ABBC-2AAD77F54DC6}">
      <dgm:prSet/>
      <dgm:spPr/>
      <dgm:t>
        <a:bodyPr/>
        <a:lstStyle/>
        <a:p>
          <a:endParaRPr lang="en-US"/>
        </a:p>
      </dgm:t>
    </dgm:pt>
    <dgm:pt modelId="{A380EB05-63D6-4EE6-AA6F-CB6C2CFB080B}" type="sibTrans" cxnId="{E88EE265-DE8C-42FA-ABBC-2AAD77F54DC6}">
      <dgm:prSet/>
      <dgm:spPr/>
      <dgm:t>
        <a:bodyPr/>
        <a:lstStyle/>
        <a:p>
          <a:endParaRPr lang="en-US"/>
        </a:p>
      </dgm:t>
    </dgm:pt>
    <dgm:pt modelId="{BF489232-D7CF-41F4-9340-8CC3C4B048FA}">
      <dgm:prSet/>
      <dgm:spPr/>
      <dgm:t>
        <a:bodyPr/>
        <a:lstStyle/>
        <a:p>
          <a:r>
            <a:rPr lang="en-US" dirty="0" err="1"/>
            <a:t>Activité</a:t>
          </a:r>
          <a:endParaRPr lang="en-US" dirty="0"/>
        </a:p>
      </dgm:t>
    </dgm:pt>
    <dgm:pt modelId="{9834900E-CD80-42C9-ADD2-FE320C230670}" type="parTrans" cxnId="{68890818-DC07-4DEE-B672-E8E336A5020A}">
      <dgm:prSet/>
      <dgm:spPr/>
      <dgm:t>
        <a:bodyPr/>
        <a:lstStyle/>
        <a:p>
          <a:endParaRPr lang="en-US"/>
        </a:p>
      </dgm:t>
    </dgm:pt>
    <dgm:pt modelId="{D1979810-763D-4EDE-BE87-A26F594AF1F0}" type="sibTrans" cxnId="{68890818-DC07-4DEE-B672-E8E336A5020A}">
      <dgm:prSet/>
      <dgm:spPr/>
      <dgm:t>
        <a:bodyPr/>
        <a:lstStyle/>
        <a:p>
          <a:endParaRPr lang="en-US"/>
        </a:p>
      </dgm:t>
    </dgm:pt>
    <dgm:pt modelId="{BF96A5A1-8F99-4760-8A4F-2C81F605EB27}">
      <dgm:prSet/>
      <dgm:spPr/>
      <dgm:t>
        <a:bodyPr/>
        <a:lstStyle/>
        <a:p>
          <a:r>
            <a:rPr lang="en-US" dirty="0" err="1"/>
            <a:t>Enjeux</a:t>
          </a:r>
          <a:r>
            <a:rPr lang="en-US" dirty="0"/>
            <a:t> </a:t>
          </a:r>
          <a:r>
            <a:rPr lang="en-US" dirty="0" err="1"/>
            <a:t>sociaux</a:t>
          </a:r>
          <a:endParaRPr lang="en-US" dirty="0"/>
        </a:p>
      </dgm:t>
    </dgm:pt>
    <dgm:pt modelId="{C2AB6505-F6F4-4073-B4FD-15FFFA87FF28}" type="parTrans" cxnId="{9E760D81-16FB-411B-A253-67FC430A5FAF}">
      <dgm:prSet/>
      <dgm:spPr/>
      <dgm:t>
        <a:bodyPr/>
        <a:lstStyle/>
        <a:p>
          <a:endParaRPr lang="en-US"/>
        </a:p>
      </dgm:t>
    </dgm:pt>
    <dgm:pt modelId="{8895D407-77E5-4B36-9CC1-A74164F355AB}" type="sibTrans" cxnId="{9E760D81-16FB-411B-A253-67FC430A5FAF}">
      <dgm:prSet/>
      <dgm:spPr/>
      <dgm:t>
        <a:bodyPr/>
        <a:lstStyle/>
        <a:p>
          <a:endParaRPr lang="en-US"/>
        </a:p>
      </dgm:t>
    </dgm:pt>
    <dgm:pt modelId="{21A1F73E-2EC2-42B2-8E01-C6273CB5A89D}">
      <dgm:prSet/>
      <dgm:spPr/>
      <dgm:t>
        <a:bodyPr/>
        <a:lstStyle/>
        <a:p>
          <a:pPr rtl="0"/>
          <a:r>
            <a:rPr lang="en-US" i="0" dirty="0">
              <a:latin typeface="Aptos Display" panose="020F0302020204030204"/>
            </a:rPr>
            <a:t>Le cas </a:t>
          </a:r>
          <a:r>
            <a:rPr lang="en-US" i="1" dirty="0">
              <a:latin typeface="Aptos Display" panose="020F0302020204030204"/>
            </a:rPr>
            <a:t>Laurent</a:t>
          </a:r>
          <a:endParaRPr lang="en-US" i="1" dirty="0"/>
        </a:p>
      </dgm:t>
    </dgm:pt>
    <dgm:pt modelId="{23B07166-114D-4CB8-B326-2E39A64FB602}" type="parTrans" cxnId="{2C1F27E2-AD8F-4A52-94DA-5A36005B0FE7}">
      <dgm:prSet/>
      <dgm:spPr/>
      <dgm:t>
        <a:bodyPr/>
        <a:lstStyle/>
        <a:p>
          <a:endParaRPr lang="en-US"/>
        </a:p>
      </dgm:t>
    </dgm:pt>
    <dgm:pt modelId="{E09EE59F-5050-44B5-B59A-B1C3625C1F20}" type="sibTrans" cxnId="{2C1F27E2-AD8F-4A52-94DA-5A36005B0FE7}">
      <dgm:prSet/>
      <dgm:spPr/>
      <dgm:t>
        <a:bodyPr/>
        <a:lstStyle/>
        <a:p>
          <a:endParaRPr lang="en-US"/>
        </a:p>
      </dgm:t>
    </dgm:pt>
    <dgm:pt modelId="{7105DFA8-ABC1-4D36-9142-A1242FB4A77B}">
      <dgm:prSet/>
      <dgm:spPr/>
      <dgm:t>
        <a:bodyPr/>
        <a:lstStyle/>
        <a:p>
          <a:r>
            <a:rPr lang="en-US" dirty="0"/>
            <a:t>Conclusion</a:t>
          </a:r>
        </a:p>
      </dgm:t>
    </dgm:pt>
    <dgm:pt modelId="{8C6B3AFA-CC43-4943-A49A-E6396D0AE402}" type="parTrans" cxnId="{F0621751-58D6-404D-8F77-BFEA2189ED98}">
      <dgm:prSet/>
      <dgm:spPr/>
      <dgm:t>
        <a:bodyPr/>
        <a:lstStyle/>
        <a:p>
          <a:endParaRPr lang="en-US"/>
        </a:p>
      </dgm:t>
    </dgm:pt>
    <dgm:pt modelId="{96C9946B-41A5-40EE-B8FC-394E1D9D4EF8}" type="sibTrans" cxnId="{F0621751-58D6-404D-8F77-BFEA2189ED98}">
      <dgm:prSet/>
      <dgm:spPr/>
      <dgm:t>
        <a:bodyPr/>
        <a:lstStyle/>
        <a:p>
          <a:endParaRPr lang="en-US"/>
        </a:p>
      </dgm:t>
    </dgm:pt>
    <dgm:pt modelId="{C99E29F4-CA29-4555-B5BA-8FAB32EC03FB}" type="pres">
      <dgm:prSet presAssocID="{6F135147-D490-4212-9739-7A2A3325CAE4}" presName="diagram" presStyleCnt="0">
        <dgm:presLayoutVars>
          <dgm:dir/>
          <dgm:resizeHandles val="exact"/>
        </dgm:presLayoutVars>
      </dgm:prSet>
      <dgm:spPr/>
    </dgm:pt>
    <dgm:pt modelId="{AC528EA4-9856-4271-A4FC-CDF333076F1C}" type="pres">
      <dgm:prSet presAssocID="{3C4C30FE-37B2-46FD-97DA-429255F85151}" presName="node" presStyleLbl="node1" presStyleIdx="0" presStyleCnt="6">
        <dgm:presLayoutVars>
          <dgm:bulletEnabled val="1"/>
        </dgm:presLayoutVars>
      </dgm:prSet>
      <dgm:spPr/>
    </dgm:pt>
    <dgm:pt modelId="{0981E392-3302-4C33-9B87-21BBEB3D4511}" type="pres">
      <dgm:prSet presAssocID="{24DDC115-A23F-4377-A015-7D94AE222DCA}" presName="sibTrans" presStyleCnt="0"/>
      <dgm:spPr/>
    </dgm:pt>
    <dgm:pt modelId="{CC6D7037-D678-45B2-91FB-5C0F8B0F9F4B}" type="pres">
      <dgm:prSet presAssocID="{7C28ECF5-51F3-4464-BAFB-3FE0E00F6A5D}" presName="node" presStyleLbl="node1" presStyleIdx="1" presStyleCnt="6">
        <dgm:presLayoutVars>
          <dgm:bulletEnabled val="1"/>
        </dgm:presLayoutVars>
      </dgm:prSet>
      <dgm:spPr/>
    </dgm:pt>
    <dgm:pt modelId="{A41CFAEA-F382-4FC2-9460-11C62FE94B48}" type="pres">
      <dgm:prSet presAssocID="{95EDAE18-C026-4836-BE1E-AF2E5914ABE4}" presName="sibTrans" presStyleCnt="0"/>
      <dgm:spPr/>
    </dgm:pt>
    <dgm:pt modelId="{CBA9455D-2ECD-4DFB-94A2-06E87B5FC95C}" type="pres">
      <dgm:prSet presAssocID="{BF489232-D7CF-41F4-9340-8CC3C4B048FA}" presName="node" presStyleLbl="node1" presStyleIdx="2" presStyleCnt="6">
        <dgm:presLayoutVars>
          <dgm:bulletEnabled val="1"/>
        </dgm:presLayoutVars>
      </dgm:prSet>
      <dgm:spPr/>
    </dgm:pt>
    <dgm:pt modelId="{EA2C4E32-EECE-4764-9732-A801FA882B19}" type="pres">
      <dgm:prSet presAssocID="{D1979810-763D-4EDE-BE87-A26F594AF1F0}" presName="sibTrans" presStyleCnt="0"/>
      <dgm:spPr/>
    </dgm:pt>
    <dgm:pt modelId="{3A3B76ED-18F8-45B2-B3BC-C61B0A5ACA3D}" type="pres">
      <dgm:prSet presAssocID="{BF96A5A1-8F99-4760-8A4F-2C81F605EB27}" presName="node" presStyleLbl="node1" presStyleIdx="3" presStyleCnt="6">
        <dgm:presLayoutVars>
          <dgm:bulletEnabled val="1"/>
        </dgm:presLayoutVars>
      </dgm:prSet>
      <dgm:spPr/>
    </dgm:pt>
    <dgm:pt modelId="{E1364679-2EAE-44ED-864F-BF756C2CA9A8}" type="pres">
      <dgm:prSet presAssocID="{8895D407-77E5-4B36-9CC1-A74164F355AB}" presName="sibTrans" presStyleCnt="0"/>
      <dgm:spPr/>
    </dgm:pt>
    <dgm:pt modelId="{2FE01140-ABF4-4DD8-BD57-AA1CC6068D21}" type="pres">
      <dgm:prSet presAssocID="{21A1F73E-2EC2-42B2-8E01-C6273CB5A89D}" presName="node" presStyleLbl="node1" presStyleIdx="4" presStyleCnt="6">
        <dgm:presLayoutVars>
          <dgm:bulletEnabled val="1"/>
        </dgm:presLayoutVars>
      </dgm:prSet>
      <dgm:spPr/>
    </dgm:pt>
    <dgm:pt modelId="{1569F9E7-A2D6-49B4-B780-8003CA095706}" type="pres">
      <dgm:prSet presAssocID="{E09EE59F-5050-44B5-B59A-B1C3625C1F20}" presName="sibTrans" presStyleCnt="0"/>
      <dgm:spPr/>
    </dgm:pt>
    <dgm:pt modelId="{562774DE-A26F-46DC-A230-DE726E325C5C}" type="pres">
      <dgm:prSet presAssocID="{7105DFA8-ABC1-4D36-9142-A1242FB4A77B}" presName="node" presStyleLbl="node1" presStyleIdx="5" presStyleCnt="6">
        <dgm:presLayoutVars>
          <dgm:bulletEnabled val="1"/>
        </dgm:presLayoutVars>
      </dgm:prSet>
      <dgm:spPr/>
    </dgm:pt>
  </dgm:ptLst>
  <dgm:cxnLst>
    <dgm:cxn modelId="{68890818-DC07-4DEE-B672-E8E336A5020A}" srcId="{6F135147-D490-4212-9739-7A2A3325CAE4}" destId="{BF489232-D7CF-41F4-9340-8CC3C4B048FA}" srcOrd="2" destOrd="0" parTransId="{9834900E-CD80-42C9-ADD2-FE320C230670}" sibTransId="{D1979810-763D-4EDE-BE87-A26F594AF1F0}"/>
    <dgm:cxn modelId="{C9684933-1E36-4262-A057-AD37A7514A98}" type="presOf" srcId="{6F135147-D490-4212-9739-7A2A3325CAE4}" destId="{C99E29F4-CA29-4555-B5BA-8FAB32EC03FB}" srcOrd="0" destOrd="0" presId="urn:microsoft.com/office/officeart/2005/8/layout/default"/>
    <dgm:cxn modelId="{E88EE265-DE8C-42FA-ABBC-2AAD77F54DC6}" srcId="{7C28ECF5-51F3-4464-BAFB-3FE0E00F6A5D}" destId="{5FC6C5C3-EE15-4E6C-9D72-8AFE351EF26D}" srcOrd="1" destOrd="0" parTransId="{AF579DF0-A70B-4521-9908-0C6436C8C4E1}" sibTransId="{A380EB05-63D6-4EE6-AA6F-CB6C2CFB080B}"/>
    <dgm:cxn modelId="{F6743346-A869-4504-A0E5-AA0D761D38B9}" type="presOf" srcId="{BF96A5A1-8F99-4760-8A4F-2C81F605EB27}" destId="{3A3B76ED-18F8-45B2-B3BC-C61B0A5ACA3D}" srcOrd="0" destOrd="0" presId="urn:microsoft.com/office/officeart/2005/8/layout/default"/>
    <dgm:cxn modelId="{F640176A-6F49-4342-8493-08E90A6FC9B8}" type="presOf" srcId="{95515761-0258-4E5A-BD84-F35286CFFA30}" destId="{CC6D7037-D678-45B2-91FB-5C0F8B0F9F4B}" srcOrd="0" destOrd="1" presId="urn:microsoft.com/office/officeart/2005/8/layout/default"/>
    <dgm:cxn modelId="{7F8CF54B-F424-43E0-9B21-7080DE437726}" type="presOf" srcId="{5FC6C5C3-EE15-4E6C-9D72-8AFE351EF26D}" destId="{CC6D7037-D678-45B2-91FB-5C0F8B0F9F4B}" srcOrd="0" destOrd="2" presId="urn:microsoft.com/office/officeart/2005/8/layout/default"/>
    <dgm:cxn modelId="{F0621751-58D6-404D-8F77-BFEA2189ED98}" srcId="{6F135147-D490-4212-9739-7A2A3325CAE4}" destId="{7105DFA8-ABC1-4D36-9142-A1242FB4A77B}" srcOrd="5" destOrd="0" parTransId="{8C6B3AFA-CC43-4943-A49A-E6396D0AE402}" sibTransId="{96C9946B-41A5-40EE-B8FC-394E1D9D4EF8}"/>
    <dgm:cxn modelId="{EB5D6251-D817-43F2-8E29-CA4A1E3B33B7}" srcId="{6F135147-D490-4212-9739-7A2A3325CAE4}" destId="{3C4C30FE-37B2-46FD-97DA-429255F85151}" srcOrd="0" destOrd="0" parTransId="{874FEC64-7B29-4A51-9F04-0058E6070664}" sibTransId="{24DDC115-A23F-4377-A015-7D94AE222DCA}"/>
    <dgm:cxn modelId="{9E760D81-16FB-411B-A253-67FC430A5FAF}" srcId="{6F135147-D490-4212-9739-7A2A3325CAE4}" destId="{BF96A5A1-8F99-4760-8A4F-2C81F605EB27}" srcOrd="3" destOrd="0" parTransId="{C2AB6505-F6F4-4073-B4FD-15FFFA87FF28}" sibTransId="{8895D407-77E5-4B36-9CC1-A74164F355AB}"/>
    <dgm:cxn modelId="{CAC62984-735C-46C5-BDF3-CA72B6D2B115}" srcId="{7C28ECF5-51F3-4464-BAFB-3FE0E00F6A5D}" destId="{95515761-0258-4E5A-BD84-F35286CFFA30}" srcOrd="0" destOrd="0" parTransId="{05B1DB45-046E-41DF-BC03-D701F0273793}" sibTransId="{2FC9E06A-FCB3-47A6-B3F7-0CF0930B64A4}"/>
    <dgm:cxn modelId="{57F67599-FF13-4438-9516-2FA46FA24908}" type="presOf" srcId="{21A1F73E-2EC2-42B2-8E01-C6273CB5A89D}" destId="{2FE01140-ABF4-4DD8-BD57-AA1CC6068D21}" srcOrd="0" destOrd="0" presId="urn:microsoft.com/office/officeart/2005/8/layout/default"/>
    <dgm:cxn modelId="{7D0155A5-F903-4C77-B90F-BFB555D42FCF}" srcId="{6F135147-D490-4212-9739-7A2A3325CAE4}" destId="{7C28ECF5-51F3-4464-BAFB-3FE0E00F6A5D}" srcOrd="1" destOrd="0" parTransId="{ED79D0D6-8E02-44AC-90D8-0EACF2FABA13}" sibTransId="{95EDAE18-C026-4836-BE1E-AF2E5914ABE4}"/>
    <dgm:cxn modelId="{F48915B2-E94C-42E4-9139-E2CC707A67C9}" type="presOf" srcId="{7105DFA8-ABC1-4D36-9142-A1242FB4A77B}" destId="{562774DE-A26F-46DC-A230-DE726E325C5C}" srcOrd="0" destOrd="0" presId="urn:microsoft.com/office/officeart/2005/8/layout/default"/>
    <dgm:cxn modelId="{47EC63B2-1CE0-4716-8A57-44482DC9739C}" type="presOf" srcId="{3C4C30FE-37B2-46FD-97DA-429255F85151}" destId="{AC528EA4-9856-4271-A4FC-CDF333076F1C}" srcOrd="0" destOrd="0" presId="urn:microsoft.com/office/officeart/2005/8/layout/default"/>
    <dgm:cxn modelId="{7F0B24BD-4B66-465A-BC54-479AA4655D6F}" type="presOf" srcId="{BF489232-D7CF-41F4-9340-8CC3C4B048FA}" destId="{CBA9455D-2ECD-4DFB-94A2-06E87B5FC95C}" srcOrd="0" destOrd="0" presId="urn:microsoft.com/office/officeart/2005/8/layout/default"/>
    <dgm:cxn modelId="{2C1F27E2-AD8F-4A52-94DA-5A36005B0FE7}" srcId="{6F135147-D490-4212-9739-7A2A3325CAE4}" destId="{21A1F73E-2EC2-42B2-8E01-C6273CB5A89D}" srcOrd="4" destOrd="0" parTransId="{23B07166-114D-4CB8-B326-2E39A64FB602}" sibTransId="{E09EE59F-5050-44B5-B59A-B1C3625C1F20}"/>
    <dgm:cxn modelId="{078BB6E8-00DA-4C06-97AF-296271BDCB63}" type="presOf" srcId="{7C28ECF5-51F3-4464-BAFB-3FE0E00F6A5D}" destId="{CC6D7037-D678-45B2-91FB-5C0F8B0F9F4B}" srcOrd="0" destOrd="0" presId="urn:microsoft.com/office/officeart/2005/8/layout/default"/>
    <dgm:cxn modelId="{C5DA79E8-D124-4FFA-8234-5512C447583F}" type="presParOf" srcId="{C99E29F4-CA29-4555-B5BA-8FAB32EC03FB}" destId="{AC528EA4-9856-4271-A4FC-CDF333076F1C}" srcOrd="0" destOrd="0" presId="urn:microsoft.com/office/officeart/2005/8/layout/default"/>
    <dgm:cxn modelId="{632FB642-3BA4-4F31-B56F-A4878861D12D}" type="presParOf" srcId="{C99E29F4-CA29-4555-B5BA-8FAB32EC03FB}" destId="{0981E392-3302-4C33-9B87-21BBEB3D4511}" srcOrd="1" destOrd="0" presId="urn:microsoft.com/office/officeart/2005/8/layout/default"/>
    <dgm:cxn modelId="{77DB71BC-36B0-4AA4-B871-9030B6FB7C5F}" type="presParOf" srcId="{C99E29F4-CA29-4555-B5BA-8FAB32EC03FB}" destId="{CC6D7037-D678-45B2-91FB-5C0F8B0F9F4B}" srcOrd="2" destOrd="0" presId="urn:microsoft.com/office/officeart/2005/8/layout/default"/>
    <dgm:cxn modelId="{64A58AEF-8B68-44BD-AD87-AFA3D85B6680}" type="presParOf" srcId="{C99E29F4-CA29-4555-B5BA-8FAB32EC03FB}" destId="{A41CFAEA-F382-4FC2-9460-11C62FE94B48}" srcOrd="3" destOrd="0" presId="urn:microsoft.com/office/officeart/2005/8/layout/default"/>
    <dgm:cxn modelId="{AA66A095-C1E4-4DD5-A823-9BBC2B7209C3}" type="presParOf" srcId="{C99E29F4-CA29-4555-B5BA-8FAB32EC03FB}" destId="{CBA9455D-2ECD-4DFB-94A2-06E87B5FC95C}" srcOrd="4" destOrd="0" presId="urn:microsoft.com/office/officeart/2005/8/layout/default"/>
    <dgm:cxn modelId="{2032E6F8-F294-4EF6-81F2-5DBF0250A203}" type="presParOf" srcId="{C99E29F4-CA29-4555-B5BA-8FAB32EC03FB}" destId="{EA2C4E32-EECE-4764-9732-A801FA882B19}" srcOrd="5" destOrd="0" presId="urn:microsoft.com/office/officeart/2005/8/layout/default"/>
    <dgm:cxn modelId="{5D17DF1A-C8A5-4000-9C5A-E3785165372C}" type="presParOf" srcId="{C99E29F4-CA29-4555-B5BA-8FAB32EC03FB}" destId="{3A3B76ED-18F8-45B2-B3BC-C61B0A5ACA3D}" srcOrd="6" destOrd="0" presId="urn:microsoft.com/office/officeart/2005/8/layout/default"/>
    <dgm:cxn modelId="{D0820104-C31D-4FCF-9E96-509932F494AB}" type="presParOf" srcId="{C99E29F4-CA29-4555-B5BA-8FAB32EC03FB}" destId="{E1364679-2EAE-44ED-864F-BF756C2CA9A8}" srcOrd="7" destOrd="0" presId="urn:microsoft.com/office/officeart/2005/8/layout/default"/>
    <dgm:cxn modelId="{041E9B0D-9F91-4D6E-A3F4-3DD828926B37}" type="presParOf" srcId="{C99E29F4-CA29-4555-B5BA-8FAB32EC03FB}" destId="{2FE01140-ABF4-4DD8-BD57-AA1CC6068D21}" srcOrd="8" destOrd="0" presId="urn:microsoft.com/office/officeart/2005/8/layout/default"/>
    <dgm:cxn modelId="{D4E5ACF5-CB4D-4944-B97E-1CA7EBFBC660}" type="presParOf" srcId="{C99E29F4-CA29-4555-B5BA-8FAB32EC03FB}" destId="{1569F9E7-A2D6-49B4-B780-8003CA095706}" srcOrd="9" destOrd="0" presId="urn:microsoft.com/office/officeart/2005/8/layout/default"/>
    <dgm:cxn modelId="{5B03CD62-4AF4-4F59-83B8-78B763CD0265}" type="presParOf" srcId="{C99E29F4-CA29-4555-B5BA-8FAB32EC03FB}" destId="{562774DE-A26F-46DC-A230-DE726E325C5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1294BF-78AD-4C47-8B5F-7FB8D679D866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AEFD7CF-A9ED-45B8-A5C1-F9359A27DCB9}">
      <dgm:prSet/>
      <dgm:spPr/>
      <dgm:t>
        <a:bodyPr/>
        <a:lstStyle/>
        <a:p>
          <a:pPr rtl="0"/>
          <a:r>
            <a:rPr lang="en-US" dirty="0"/>
            <a:t>Je </a:t>
          </a:r>
          <a:r>
            <a:rPr lang="en-US" dirty="0" err="1"/>
            <a:t>n'y</a:t>
          </a:r>
          <a:r>
            <a:rPr lang="en-US" dirty="0"/>
            <a:t> </a:t>
          </a:r>
          <a:r>
            <a:rPr lang="en-US" dirty="0" err="1"/>
            <a:t>connais</a:t>
          </a:r>
          <a:r>
            <a:rPr lang="en-US" dirty="0"/>
            <a:t> RIEN </a:t>
          </a:r>
          <a:r>
            <a:rPr lang="en-US" dirty="0" err="1"/>
            <a:t>en</a:t>
          </a:r>
          <a:r>
            <a:rPr lang="en-US" dirty="0"/>
            <a:t> </a:t>
          </a:r>
          <a:r>
            <a:rPr lang="en-US" dirty="0" err="1"/>
            <a:t>histoire</a:t>
          </a:r>
          <a:r>
            <a:rPr lang="en-US" dirty="0"/>
            <a:t> de </a:t>
          </a:r>
          <a:r>
            <a:rPr lang="en-US" dirty="0" err="1"/>
            <a:t>l'art</a:t>
          </a:r>
          <a:r>
            <a:rPr lang="en-US" dirty="0">
              <a:latin typeface="Aptos Display" panose="020F0302020204030204"/>
            </a:rPr>
            <a:t> (ma passion </a:t>
          </a:r>
          <a:r>
            <a:rPr lang="en-US" dirty="0" err="1">
              <a:latin typeface="Aptos Display" panose="020F0302020204030204"/>
            </a:rPr>
            <a:t>c'est</a:t>
          </a:r>
          <a:r>
            <a:rPr lang="en-US" dirty="0">
              <a:latin typeface="Aptos Display" panose="020F0302020204030204"/>
            </a:rPr>
            <a:t> la Rome Antique)</a:t>
          </a:r>
          <a:endParaRPr lang="en-US" dirty="0"/>
        </a:p>
      </dgm:t>
    </dgm:pt>
    <dgm:pt modelId="{16F97B02-423D-4107-B4E9-94568A82A0DB}" type="parTrans" cxnId="{5F827DEA-41D4-4FB1-B408-246324AC9A84}">
      <dgm:prSet/>
      <dgm:spPr/>
      <dgm:t>
        <a:bodyPr/>
        <a:lstStyle/>
        <a:p>
          <a:endParaRPr lang="en-US"/>
        </a:p>
      </dgm:t>
    </dgm:pt>
    <dgm:pt modelId="{DABB5243-3202-4C46-A961-3428115869E2}" type="sibTrans" cxnId="{5F827DEA-41D4-4FB1-B408-246324AC9A84}">
      <dgm:prSet/>
      <dgm:spPr/>
      <dgm:t>
        <a:bodyPr/>
        <a:lstStyle/>
        <a:p>
          <a:endParaRPr lang="en-US"/>
        </a:p>
      </dgm:t>
    </dgm:pt>
    <dgm:pt modelId="{39CF28D1-19E7-4D01-BA67-C7C2215AC090}">
      <dgm:prSet/>
      <dgm:spPr/>
      <dgm:t>
        <a:bodyPr/>
        <a:lstStyle/>
        <a:p>
          <a:pPr rtl="0"/>
          <a:r>
            <a:rPr lang="en-US" dirty="0"/>
            <a:t>MAIS collaboration </a:t>
          </a:r>
          <a:r>
            <a:rPr lang="en-US" dirty="0" err="1"/>
            <a:t>étroite</a:t>
          </a:r>
          <a:r>
            <a:rPr lang="en-US" dirty="0"/>
            <a:t> avec la Prof Nathalie </a:t>
          </a:r>
          <a:r>
            <a:rPr lang="en-US" dirty="0" err="1"/>
            <a:t>Dietschy</a:t>
          </a:r>
          <a:r>
            <a:rPr lang="en-US" dirty="0">
              <a:latin typeface="Aptos Display" panose="020F0302020204030204"/>
            </a:rPr>
            <a:t> (</a:t>
          </a:r>
          <a:r>
            <a:rPr lang="en-US" dirty="0" err="1">
              <a:latin typeface="Aptos Display" panose="020F0302020204030204"/>
            </a:rPr>
            <a:t>Spécialiste</a:t>
          </a:r>
          <a:r>
            <a:rPr lang="en-US" dirty="0">
              <a:latin typeface="Aptos Display" panose="020F0302020204030204"/>
            </a:rPr>
            <a:t> de </a:t>
          </a:r>
          <a:r>
            <a:rPr lang="en-US" dirty="0" err="1">
              <a:latin typeface="Aptos Display" panose="020F0302020204030204"/>
            </a:rPr>
            <a:t>l'histoire</a:t>
          </a:r>
          <a:r>
            <a:rPr lang="en-US" dirty="0">
              <a:latin typeface="Aptos Display" panose="020F0302020204030204"/>
            </a:rPr>
            <a:t> de l'art)</a:t>
          </a:r>
          <a:endParaRPr lang="en-US" dirty="0"/>
        </a:p>
      </dgm:t>
    </dgm:pt>
    <dgm:pt modelId="{CAF7614F-E40B-432B-920F-8131A2FD1C0C}" type="parTrans" cxnId="{E8B38C1C-986C-4404-8342-323F2A25787E}">
      <dgm:prSet/>
      <dgm:spPr/>
      <dgm:t>
        <a:bodyPr/>
        <a:lstStyle/>
        <a:p>
          <a:endParaRPr lang="en-US"/>
        </a:p>
      </dgm:t>
    </dgm:pt>
    <dgm:pt modelId="{8E76EC7B-76A1-4FEC-9D88-63354F4238CF}" type="sibTrans" cxnId="{E8B38C1C-986C-4404-8342-323F2A25787E}">
      <dgm:prSet/>
      <dgm:spPr/>
      <dgm:t>
        <a:bodyPr/>
        <a:lstStyle/>
        <a:p>
          <a:endParaRPr lang="en-US"/>
        </a:p>
      </dgm:t>
    </dgm:pt>
    <dgm:pt modelId="{C778FC95-FA35-4A08-BE5A-2A10D666AB08}" type="pres">
      <dgm:prSet presAssocID="{D01294BF-78AD-4C47-8B5F-7FB8D679D866}" presName="vert0" presStyleCnt="0">
        <dgm:presLayoutVars>
          <dgm:dir/>
          <dgm:animOne val="branch"/>
          <dgm:animLvl val="lvl"/>
        </dgm:presLayoutVars>
      </dgm:prSet>
      <dgm:spPr/>
    </dgm:pt>
    <dgm:pt modelId="{9A041FF8-0906-4CCA-9C52-74C44A305CED}" type="pres">
      <dgm:prSet presAssocID="{CAEFD7CF-A9ED-45B8-A5C1-F9359A27DCB9}" presName="thickLine" presStyleLbl="alignNode1" presStyleIdx="0" presStyleCnt="2"/>
      <dgm:spPr/>
    </dgm:pt>
    <dgm:pt modelId="{7A90FAB1-25A5-4553-BE97-081BE9CDD846}" type="pres">
      <dgm:prSet presAssocID="{CAEFD7CF-A9ED-45B8-A5C1-F9359A27DCB9}" presName="horz1" presStyleCnt="0"/>
      <dgm:spPr/>
    </dgm:pt>
    <dgm:pt modelId="{0A95E094-16E5-4546-923F-DFFA6BECCB1D}" type="pres">
      <dgm:prSet presAssocID="{CAEFD7CF-A9ED-45B8-A5C1-F9359A27DCB9}" presName="tx1" presStyleLbl="revTx" presStyleIdx="0" presStyleCnt="2"/>
      <dgm:spPr/>
    </dgm:pt>
    <dgm:pt modelId="{98BBF172-2ACB-42AC-A80A-BF2BCF613726}" type="pres">
      <dgm:prSet presAssocID="{CAEFD7CF-A9ED-45B8-A5C1-F9359A27DCB9}" presName="vert1" presStyleCnt="0"/>
      <dgm:spPr/>
    </dgm:pt>
    <dgm:pt modelId="{D4D50055-F47A-4A06-96A1-57FF3731366B}" type="pres">
      <dgm:prSet presAssocID="{39CF28D1-19E7-4D01-BA67-C7C2215AC090}" presName="thickLine" presStyleLbl="alignNode1" presStyleIdx="1" presStyleCnt="2"/>
      <dgm:spPr/>
    </dgm:pt>
    <dgm:pt modelId="{19C44625-DBDA-4AD1-8EB2-0959985A3792}" type="pres">
      <dgm:prSet presAssocID="{39CF28D1-19E7-4D01-BA67-C7C2215AC090}" presName="horz1" presStyleCnt="0"/>
      <dgm:spPr/>
    </dgm:pt>
    <dgm:pt modelId="{6F01969C-4FBD-491E-AF8B-652C4FD9F1AA}" type="pres">
      <dgm:prSet presAssocID="{39CF28D1-19E7-4D01-BA67-C7C2215AC090}" presName="tx1" presStyleLbl="revTx" presStyleIdx="1" presStyleCnt="2"/>
      <dgm:spPr/>
    </dgm:pt>
    <dgm:pt modelId="{047557AC-E1DB-45D1-A035-3FBD963A4E8F}" type="pres">
      <dgm:prSet presAssocID="{39CF28D1-19E7-4D01-BA67-C7C2215AC090}" presName="vert1" presStyleCnt="0"/>
      <dgm:spPr/>
    </dgm:pt>
  </dgm:ptLst>
  <dgm:cxnLst>
    <dgm:cxn modelId="{E8B38C1C-986C-4404-8342-323F2A25787E}" srcId="{D01294BF-78AD-4C47-8B5F-7FB8D679D866}" destId="{39CF28D1-19E7-4D01-BA67-C7C2215AC090}" srcOrd="1" destOrd="0" parTransId="{CAF7614F-E40B-432B-920F-8131A2FD1C0C}" sibTransId="{8E76EC7B-76A1-4FEC-9D88-63354F4238CF}"/>
    <dgm:cxn modelId="{5BF6F87D-BEE5-4465-8DCC-69EBDD667767}" type="presOf" srcId="{CAEFD7CF-A9ED-45B8-A5C1-F9359A27DCB9}" destId="{0A95E094-16E5-4546-923F-DFFA6BECCB1D}" srcOrd="0" destOrd="0" presId="urn:microsoft.com/office/officeart/2008/layout/LinedList"/>
    <dgm:cxn modelId="{38D43881-F8B4-48D4-8607-0F63D9FE7873}" type="presOf" srcId="{39CF28D1-19E7-4D01-BA67-C7C2215AC090}" destId="{6F01969C-4FBD-491E-AF8B-652C4FD9F1AA}" srcOrd="0" destOrd="0" presId="urn:microsoft.com/office/officeart/2008/layout/LinedList"/>
    <dgm:cxn modelId="{50451287-3F28-4911-B797-FA1A40EE499C}" type="presOf" srcId="{D01294BF-78AD-4C47-8B5F-7FB8D679D866}" destId="{C778FC95-FA35-4A08-BE5A-2A10D666AB08}" srcOrd="0" destOrd="0" presId="urn:microsoft.com/office/officeart/2008/layout/LinedList"/>
    <dgm:cxn modelId="{5F827DEA-41D4-4FB1-B408-246324AC9A84}" srcId="{D01294BF-78AD-4C47-8B5F-7FB8D679D866}" destId="{CAEFD7CF-A9ED-45B8-A5C1-F9359A27DCB9}" srcOrd="0" destOrd="0" parTransId="{16F97B02-423D-4107-B4E9-94568A82A0DB}" sibTransId="{DABB5243-3202-4C46-A961-3428115869E2}"/>
    <dgm:cxn modelId="{42895ABC-8A3A-4567-8BBF-693C1B57BD77}" type="presParOf" srcId="{C778FC95-FA35-4A08-BE5A-2A10D666AB08}" destId="{9A041FF8-0906-4CCA-9C52-74C44A305CED}" srcOrd="0" destOrd="0" presId="urn:microsoft.com/office/officeart/2008/layout/LinedList"/>
    <dgm:cxn modelId="{B7504EEF-9AE7-49BC-A9CE-E0F60F70A6A9}" type="presParOf" srcId="{C778FC95-FA35-4A08-BE5A-2A10D666AB08}" destId="{7A90FAB1-25A5-4553-BE97-081BE9CDD846}" srcOrd="1" destOrd="0" presId="urn:microsoft.com/office/officeart/2008/layout/LinedList"/>
    <dgm:cxn modelId="{DCA8F859-7961-450A-BA2E-E1703B653BFA}" type="presParOf" srcId="{7A90FAB1-25A5-4553-BE97-081BE9CDD846}" destId="{0A95E094-16E5-4546-923F-DFFA6BECCB1D}" srcOrd="0" destOrd="0" presId="urn:microsoft.com/office/officeart/2008/layout/LinedList"/>
    <dgm:cxn modelId="{3D700CB9-5AAF-406C-AD5F-138E9CB4A27D}" type="presParOf" srcId="{7A90FAB1-25A5-4553-BE97-081BE9CDD846}" destId="{98BBF172-2ACB-42AC-A80A-BF2BCF613726}" srcOrd="1" destOrd="0" presId="urn:microsoft.com/office/officeart/2008/layout/LinedList"/>
    <dgm:cxn modelId="{8B72DE2D-AD21-4391-9B24-FA0FEF596259}" type="presParOf" srcId="{C778FC95-FA35-4A08-BE5A-2A10D666AB08}" destId="{D4D50055-F47A-4A06-96A1-57FF3731366B}" srcOrd="2" destOrd="0" presId="urn:microsoft.com/office/officeart/2008/layout/LinedList"/>
    <dgm:cxn modelId="{D52D5080-528C-4575-AE35-58A9ACEA562A}" type="presParOf" srcId="{C778FC95-FA35-4A08-BE5A-2A10D666AB08}" destId="{19C44625-DBDA-4AD1-8EB2-0959985A3792}" srcOrd="3" destOrd="0" presId="urn:microsoft.com/office/officeart/2008/layout/LinedList"/>
    <dgm:cxn modelId="{07CBA369-BC6A-44E2-BEFF-49457EDFCFD7}" type="presParOf" srcId="{19C44625-DBDA-4AD1-8EB2-0959985A3792}" destId="{6F01969C-4FBD-491E-AF8B-652C4FD9F1AA}" srcOrd="0" destOrd="0" presId="urn:microsoft.com/office/officeart/2008/layout/LinedList"/>
    <dgm:cxn modelId="{441E5CDF-5A38-43CC-91EE-4CEC57DDB947}" type="presParOf" srcId="{19C44625-DBDA-4AD1-8EB2-0959985A3792}" destId="{047557AC-E1DB-45D1-A035-3FBD963A4E8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5592E1A-6828-4DAD-B591-4E9AFDE921B3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F37A765-B5C2-453C-A50B-3DD0D8308A9B}">
      <dgm:prSet/>
      <dgm:spPr/>
      <dgm:t>
        <a:bodyPr/>
        <a:lstStyle/>
        <a:p>
          <a:r>
            <a:rPr lang="en-US" dirty="0"/>
            <a:t>2 </a:t>
          </a:r>
          <a:r>
            <a:rPr lang="en-US" dirty="0" err="1"/>
            <a:t>cours</a:t>
          </a:r>
          <a:endParaRPr lang="en-US" dirty="0"/>
        </a:p>
      </dgm:t>
    </dgm:pt>
    <dgm:pt modelId="{26879DD6-0C64-4FF4-A4FB-371B2EB2959B}" type="parTrans" cxnId="{A9821D4E-2626-4262-8C17-63A8CD3882BA}">
      <dgm:prSet/>
      <dgm:spPr/>
      <dgm:t>
        <a:bodyPr/>
        <a:lstStyle/>
        <a:p>
          <a:endParaRPr lang="en-US"/>
        </a:p>
      </dgm:t>
    </dgm:pt>
    <dgm:pt modelId="{F35EFA36-2FB1-4C96-8312-B1800F6CF9F1}" type="sibTrans" cxnId="{A9821D4E-2626-4262-8C17-63A8CD3882BA}">
      <dgm:prSet/>
      <dgm:spPr/>
      <dgm:t>
        <a:bodyPr/>
        <a:lstStyle/>
        <a:p>
          <a:endParaRPr lang="en-US"/>
        </a:p>
      </dgm:t>
    </dgm:pt>
    <dgm:pt modelId="{4D081F17-6A2B-4366-8D50-539C9C8CBEB2}">
      <dgm:prSet/>
      <dgm:spPr/>
      <dgm:t>
        <a:bodyPr/>
        <a:lstStyle/>
        <a:p>
          <a:pPr rtl="0"/>
          <a:r>
            <a:rPr lang="en-US" dirty="0">
              <a:latin typeface="Aptos Display" panose="020F0302020204030204"/>
            </a:rPr>
            <a:t>Introduction à </a:t>
          </a:r>
          <a:r>
            <a:rPr lang="en-US" dirty="0" err="1">
              <a:latin typeface="Aptos Display" panose="020F0302020204030204"/>
            </a:rPr>
            <a:t>l'intelligence</a:t>
          </a:r>
          <a:r>
            <a:rPr lang="en-US" dirty="0"/>
            <a:t> </a:t>
          </a:r>
          <a:r>
            <a:rPr lang="en-US" dirty="0" err="1"/>
            <a:t>artificielle</a:t>
          </a:r>
          <a:endParaRPr lang="en-US" dirty="0"/>
        </a:p>
      </dgm:t>
    </dgm:pt>
    <dgm:pt modelId="{32CD47F4-021B-45A3-9201-1731866BF662}" type="parTrans" cxnId="{3BC36E0D-34C6-4B66-AC3D-F63E2017A365}">
      <dgm:prSet/>
      <dgm:spPr/>
      <dgm:t>
        <a:bodyPr/>
        <a:lstStyle/>
        <a:p>
          <a:endParaRPr lang="en-US"/>
        </a:p>
      </dgm:t>
    </dgm:pt>
    <dgm:pt modelId="{B4AB5B9B-BC6D-4DBF-BE76-1D87D8C64A2A}" type="sibTrans" cxnId="{3BC36E0D-34C6-4B66-AC3D-F63E2017A365}">
      <dgm:prSet/>
      <dgm:spPr/>
      <dgm:t>
        <a:bodyPr/>
        <a:lstStyle/>
        <a:p>
          <a:endParaRPr lang="en-US"/>
        </a:p>
      </dgm:t>
    </dgm:pt>
    <dgm:pt modelId="{B8D22764-D8DA-444F-A8A5-2E1B1CE119D1}">
      <dgm:prSet/>
      <dgm:spPr/>
      <dgm:t>
        <a:bodyPr/>
        <a:lstStyle/>
        <a:p>
          <a:pPr rtl="0"/>
          <a:r>
            <a:rPr lang="en-US" dirty="0" err="1"/>
            <a:t>Réseaux</a:t>
          </a:r>
          <a:r>
            <a:rPr lang="en-US" dirty="0"/>
            <a:t> </a:t>
          </a:r>
          <a:r>
            <a:rPr lang="en-US" dirty="0" err="1"/>
            <a:t>neuronaux</a:t>
          </a:r>
          <a:r>
            <a:rPr lang="en-US" dirty="0">
              <a:latin typeface="Aptos Display" panose="020F0302020204030204"/>
            </a:rPr>
            <a:t> (OCR sur MNIST)</a:t>
          </a:r>
          <a:endParaRPr lang="en-US" dirty="0"/>
        </a:p>
      </dgm:t>
    </dgm:pt>
    <dgm:pt modelId="{5F1E64CB-035F-485B-9C0F-696306E762B1}" type="parTrans" cxnId="{0AAA490F-64B6-43EC-A4CD-01A916F26B08}">
      <dgm:prSet/>
      <dgm:spPr/>
      <dgm:t>
        <a:bodyPr/>
        <a:lstStyle/>
        <a:p>
          <a:endParaRPr lang="en-US"/>
        </a:p>
      </dgm:t>
    </dgm:pt>
    <dgm:pt modelId="{EC46B3BB-582E-48EE-A2E5-D4E5451EE86C}" type="sibTrans" cxnId="{0AAA490F-64B6-43EC-A4CD-01A916F26B08}">
      <dgm:prSet/>
      <dgm:spPr/>
      <dgm:t>
        <a:bodyPr/>
        <a:lstStyle/>
        <a:p>
          <a:endParaRPr lang="en-US"/>
        </a:p>
      </dgm:t>
    </dgm:pt>
    <dgm:pt modelId="{2E825445-1D0D-463F-86B1-C0254D0CFFBE}">
      <dgm:prSet/>
      <dgm:spPr/>
      <dgm:t>
        <a:bodyPr/>
        <a:lstStyle/>
        <a:p>
          <a:r>
            <a:rPr lang="en-US" dirty="0"/>
            <a:t>TP</a:t>
          </a:r>
        </a:p>
      </dgm:t>
    </dgm:pt>
    <dgm:pt modelId="{E9F29827-2F3F-44FE-92BF-FB25A5F271BC}" type="parTrans" cxnId="{E637ABC0-E12B-46A0-9C9F-D8EDD7A40F30}">
      <dgm:prSet/>
      <dgm:spPr/>
      <dgm:t>
        <a:bodyPr/>
        <a:lstStyle/>
        <a:p>
          <a:endParaRPr lang="en-US"/>
        </a:p>
      </dgm:t>
    </dgm:pt>
    <dgm:pt modelId="{B8E83890-38A7-4012-A0B6-D653FFB34EF0}" type="sibTrans" cxnId="{E637ABC0-E12B-46A0-9C9F-D8EDD7A40F30}">
      <dgm:prSet/>
      <dgm:spPr/>
      <dgm:t>
        <a:bodyPr/>
        <a:lstStyle/>
        <a:p>
          <a:endParaRPr lang="en-US"/>
        </a:p>
      </dgm:t>
    </dgm:pt>
    <dgm:pt modelId="{6AB6B9D5-6769-440E-BC65-32E93C49988D}">
      <dgm:prSet/>
      <dgm:spPr/>
      <dgm:t>
        <a:bodyPr/>
        <a:lstStyle/>
        <a:p>
          <a:r>
            <a:rPr lang="en-US" dirty="0" err="1"/>
            <a:t>Historique</a:t>
          </a:r>
          <a:r>
            <a:rPr lang="en-US" dirty="0"/>
            <a:t> du Digital Art</a:t>
          </a:r>
        </a:p>
      </dgm:t>
    </dgm:pt>
    <dgm:pt modelId="{68F144A6-1E72-4F8B-84A8-5C0F4672090A}" type="parTrans" cxnId="{D7C01ACB-3B43-4C18-A130-0FDBAE7FE004}">
      <dgm:prSet/>
      <dgm:spPr/>
      <dgm:t>
        <a:bodyPr/>
        <a:lstStyle/>
        <a:p>
          <a:endParaRPr lang="en-US"/>
        </a:p>
      </dgm:t>
    </dgm:pt>
    <dgm:pt modelId="{8821FBD9-D5AB-4AC4-91DB-A90D1729C46D}" type="sibTrans" cxnId="{D7C01ACB-3B43-4C18-A130-0FDBAE7FE004}">
      <dgm:prSet/>
      <dgm:spPr/>
      <dgm:t>
        <a:bodyPr/>
        <a:lstStyle/>
        <a:p>
          <a:endParaRPr lang="en-US"/>
        </a:p>
      </dgm:t>
    </dgm:pt>
    <dgm:pt modelId="{35AA9AC9-2E00-4B34-9351-9F98FF3338A1}">
      <dgm:prSet/>
      <dgm:spPr/>
      <dgm:t>
        <a:bodyPr/>
        <a:lstStyle/>
        <a:p>
          <a:r>
            <a:rPr lang="en-US" dirty="0"/>
            <a:t>Prompt battle</a:t>
          </a:r>
        </a:p>
      </dgm:t>
    </dgm:pt>
    <dgm:pt modelId="{A7213D56-3DFE-425B-9DC8-2917170B0D4B}" type="parTrans" cxnId="{0A8DC8E5-21E7-4659-9C24-75EC73E47A69}">
      <dgm:prSet/>
      <dgm:spPr/>
      <dgm:t>
        <a:bodyPr/>
        <a:lstStyle/>
        <a:p>
          <a:endParaRPr lang="en-US"/>
        </a:p>
      </dgm:t>
    </dgm:pt>
    <dgm:pt modelId="{F1053276-30C5-4DCC-AB1A-EC6E151467F0}" type="sibTrans" cxnId="{0A8DC8E5-21E7-4659-9C24-75EC73E47A69}">
      <dgm:prSet/>
      <dgm:spPr/>
      <dgm:t>
        <a:bodyPr/>
        <a:lstStyle/>
        <a:p>
          <a:endParaRPr lang="en-US"/>
        </a:p>
      </dgm:t>
    </dgm:pt>
    <dgm:pt modelId="{6588429D-B6D4-45A9-92BA-C44E2EE9FC44}">
      <dgm:prSet/>
      <dgm:spPr/>
      <dgm:t>
        <a:bodyPr/>
        <a:lstStyle/>
        <a:p>
          <a:r>
            <a:rPr lang="en-US" dirty="0" err="1"/>
            <a:t>Création</a:t>
          </a:r>
          <a:r>
            <a:rPr lang="en-US" dirty="0"/>
            <a:t> </a:t>
          </a:r>
          <a:r>
            <a:rPr lang="en-US" dirty="0" err="1"/>
            <a:t>d'une</a:t>
          </a:r>
          <a:r>
            <a:rPr lang="en-US" dirty="0"/>
            <a:t> "oeuvre d'art"</a:t>
          </a:r>
        </a:p>
      </dgm:t>
    </dgm:pt>
    <dgm:pt modelId="{5175D58C-FB2F-47FC-8FCD-35F6245B8703}" type="parTrans" cxnId="{F234A1E3-86C8-49E2-A898-6C51A3AAC95D}">
      <dgm:prSet/>
      <dgm:spPr/>
      <dgm:t>
        <a:bodyPr/>
        <a:lstStyle/>
        <a:p>
          <a:endParaRPr lang="en-US"/>
        </a:p>
      </dgm:t>
    </dgm:pt>
    <dgm:pt modelId="{12DEBC87-AB26-4D90-90ED-A3024E70A18D}" type="sibTrans" cxnId="{F234A1E3-86C8-49E2-A898-6C51A3AAC95D}">
      <dgm:prSet/>
      <dgm:spPr/>
      <dgm:t>
        <a:bodyPr/>
        <a:lstStyle/>
        <a:p>
          <a:endParaRPr lang="en-US"/>
        </a:p>
      </dgm:t>
    </dgm:pt>
    <dgm:pt modelId="{7BCFA40C-706F-4B3C-ABC6-9C3A16167D02}">
      <dgm:prSet/>
      <dgm:spPr/>
      <dgm:t>
        <a:bodyPr/>
        <a:lstStyle/>
        <a:p>
          <a:r>
            <a:rPr lang="en-US" dirty="0"/>
            <a:t>Mise </a:t>
          </a:r>
          <a:r>
            <a:rPr lang="en-US" dirty="0" err="1"/>
            <a:t>en</a:t>
          </a:r>
          <a:r>
            <a:rPr lang="en-US" dirty="0"/>
            <a:t> </a:t>
          </a:r>
          <a:r>
            <a:rPr lang="en-US" dirty="0" err="1"/>
            <a:t>évidence</a:t>
          </a:r>
          <a:r>
            <a:rPr lang="en-US" dirty="0"/>
            <a:t> des </a:t>
          </a:r>
          <a:r>
            <a:rPr lang="en-US" dirty="0" err="1"/>
            <a:t>enjeux</a:t>
          </a:r>
          <a:r>
            <a:rPr lang="en-US" dirty="0"/>
            <a:t> </a:t>
          </a:r>
          <a:r>
            <a:rPr lang="en-US" dirty="0" err="1"/>
            <a:t>sociaux</a:t>
          </a:r>
          <a:endParaRPr lang="en-US" dirty="0"/>
        </a:p>
      </dgm:t>
    </dgm:pt>
    <dgm:pt modelId="{2B4EFFD6-E10D-46C3-911C-201C941DD73B}" type="parTrans" cxnId="{5754BAC2-5962-44F8-A9EF-AA9BD92AAA6F}">
      <dgm:prSet/>
      <dgm:spPr/>
      <dgm:t>
        <a:bodyPr/>
        <a:lstStyle/>
        <a:p>
          <a:endParaRPr lang="en-US"/>
        </a:p>
      </dgm:t>
    </dgm:pt>
    <dgm:pt modelId="{0DB09A36-4FD8-4014-944A-4CEFC179D2CB}" type="sibTrans" cxnId="{5754BAC2-5962-44F8-A9EF-AA9BD92AAA6F}">
      <dgm:prSet/>
      <dgm:spPr/>
      <dgm:t>
        <a:bodyPr/>
        <a:lstStyle/>
        <a:p>
          <a:endParaRPr lang="en-US"/>
        </a:p>
      </dgm:t>
    </dgm:pt>
    <dgm:pt modelId="{5F901876-25BE-43A7-85C7-E728149231EC}" type="pres">
      <dgm:prSet presAssocID="{E5592E1A-6828-4DAD-B591-4E9AFDE921B3}" presName="linear" presStyleCnt="0">
        <dgm:presLayoutVars>
          <dgm:dir/>
          <dgm:animLvl val="lvl"/>
          <dgm:resizeHandles val="exact"/>
        </dgm:presLayoutVars>
      </dgm:prSet>
      <dgm:spPr/>
    </dgm:pt>
    <dgm:pt modelId="{FF0EF367-2E9E-40EA-B934-3F97C6054F17}" type="pres">
      <dgm:prSet presAssocID="{4F37A765-B5C2-453C-A50B-3DD0D8308A9B}" presName="parentLin" presStyleCnt="0"/>
      <dgm:spPr/>
    </dgm:pt>
    <dgm:pt modelId="{24D11C17-3C15-4CBB-BA98-B866A5D45F2A}" type="pres">
      <dgm:prSet presAssocID="{4F37A765-B5C2-453C-A50B-3DD0D8308A9B}" presName="parentLeftMargin" presStyleLbl="node1" presStyleIdx="0" presStyleCnt="2"/>
      <dgm:spPr/>
    </dgm:pt>
    <dgm:pt modelId="{3A978C99-E2ED-486F-8747-3D6EF838A927}" type="pres">
      <dgm:prSet presAssocID="{4F37A765-B5C2-453C-A50B-3DD0D8308A9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DB51135-4F66-468E-9593-0A040E67BECA}" type="pres">
      <dgm:prSet presAssocID="{4F37A765-B5C2-453C-A50B-3DD0D8308A9B}" presName="negativeSpace" presStyleCnt="0"/>
      <dgm:spPr/>
    </dgm:pt>
    <dgm:pt modelId="{29284499-E153-4CF6-987E-14B3E506827F}" type="pres">
      <dgm:prSet presAssocID="{4F37A765-B5C2-453C-A50B-3DD0D8308A9B}" presName="childText" presStyleLbl="conFgAcc1" presStyleIdx="0" presStyleCnt="2">
        <dgm:presLayoutVars>
          <dgm:bulletEnabled val="1"/>
        </dgm:presLayoutVars>
      </dgm:prSet>
      <dgm:spPr/>
    </dgm:pt>
    <dgm:pt modelId="{61504EC0-FDF4-4CBF-B490-7F6E7CC5CFF2}" type="pres">
      <dgm:prSet presAssocID="{F35EFA36-2FB1-4C96-8312-B1800F6CF9F1}" presName="spaceBetweenRectangles" presStyleCnt="0"/>
      <dgm:spPr/>
    </dgm:pt>
    <dgm:pt modelId="{8D386B38-4E9B-480C-A818-6D9805A23A91}" type="pres">
      <dgm:prSet presAssocID="{2E825445-1D0D-463F-86B1-C0254D0CFFBE}" presName="parentLin" presStyleCnt="0"/>
      <dgm:spPr/>
    </dgm:pt>
    <dgm:pt modelId="{9595F65C-CE26-4A69-A04E-DA14698F23FF}" type="pres">
      <dgm:prSet presAssocID="{2E825445-1D0D-463F-86B1-C0254D0CFFBE}" presName="parentLeftMargin" presStyleLbl="node1" presStyleIdx="0" presStyleCnt="2"/>
      <dgm:spPr/>
    </dgm:pt>
    <dgm:pt modelId="{D3D6CA10-3822-4D82-B23F-86BDA07A5EA5}" type="pres">
      <dgm:prSet presAssocID="{2E825445-1D0D-463F-86B1-C0254D0CFFB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78CFF9B-9A31-4945-9E7E-A5960F432E25}" type="pres">
      <dgm:prSet presAssocID="{2E825445-1D0D-463F-86B1-C0254D0CFFBE}" presName="negativeSpace" presStyleCnt="0"/>
      <dgm:spPr/>
    </dgm:pt>
    <dgm:pt modelId="{18C96BCD-B3C8-4F7A-A709-62914BED7C58}" type="pres">
      <dgm:prSet presAssocID="{2E825445-1D0D-463F-86B1-C0254D0CFFBE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4E56606-A028-432D-9884-6A3CB9AB22ED}" type="presOf" srcId="{2E825445-1D0D-463F-86B1-C0254D0CFFBE}" destId="{D3D6CA10-3822-4D82-B23F-86BDA07A5EA5}" srcOrd="1" destOrd="0" presId="urn:microsoft.com/office/officeart/2005/8/layout/list1"/>
    <dgm:cxn modelId="{2F31F909-700F-45E3-9B38-66A330BB18BA}" type="presOf" srcId="{7BCFA40C-706F-4B3C-ABC6-9C3A16167D02}" destId="{18C96BCD-B3C8-4F7A-A709-62914BED7C58}" srcOrd="0" destOrd="3" presId="urn:microsoft.com/office/officeart/2005/8/layout/list1"/>
    <dgm:cxn modelId="{3BC36E0D-34C6-4B66-AC3D-F63E2017A365}" srcId="{4F37A765-B5C2-453C-A50B-3DD0D8308A9B}" destId="{4D081F17-6A2B-4366-8D50-539C9C8CBEB2}" srcOrd="0" destOrd="0" parTransId="{32CD47F4-021B-45A3-9201-1731866BF662}" sibTransId="{B4AB5B9B-BC6D-4DBF-BE76-1D87D8C64A2A}"/>
    <dgm:cxn modelId="{0AAA490F-64B6-43EC-A4CD-01A916F26B08}" srcId="{4F37A765-B5C2-453C-A50B-3DD0D8308A9B}" destId="{B8D22764-D8DA-444F-A8A5-2E1B1CE119D1}" srcOrd="1" destOrd="0" parTransId="{5F1E64CB-035F-485B-9C0F-696306E762B1}" sibTransId="{EC46B3BB-582E-48EE-A2E5-D4E5451EE86C}"/>
    <dgm:cxn modelId="{2A694430-081A-4D61-83AA-A94E26609E6D}" type="presOf" srcId="{4F37A765-B5C2-453C-A50B-3DD0D8308A9B}" destId="{24D11C17-3C15-4CBB-BA98-B866A5D45F2A}" srcOrd="0" destOrd="0" presId="urn:microsoft.com/office/officeart/2005/8/layout/list1"/>
    <dgm:cxn modelId="{B8EE0F42-70FD-4003-8E3A-BAA704701816}" type="presOf" srcId="{B8D22764-D8DA-444F-A8A5-2E1B1CE119D1}" destId="{29284499-E153-4CF6-987E-14B3E506827F}" srcOrd="0" destOrd="1" presId="urn:microsoft.com/office/officeart/2005/8/layout/list1"/>
    <dgm:cxn modelId="{F7976B6A-998B-4B7D-86CF-DAEE1E190B64}" type="presOf" srcId="{6AB6B9D5-6769-440E-BC65-32E93C49988D}" destId="{18C96BCD-B3C8-4F7A-A709-62914BED7C58}" srcOrd="0" destOrd="0" presId="urn:microsoft.com/office/officeart/2005/8/layout/list1"/>
    <dgm:cxn modelId="{A9821D4E-2626-4262-8C17-63A8CD3882BA}" srcId="{E5592E1A-6828-4DAD-B591-4E9AFDE921B3}" destId="{4F37A765-B5C2-453C-A50B-3DD0D8308A9B}" srcOrd="0" destOrd="0" parTransId="{26879DD6-0C64-4FF4-A4FB-371B2EB2959B}" sibTransId="{F35EFA36-2FB1-4C96-8312-B1800F6CF9F1}"/>
    <dgm:cxn modelId="{10F20C76-E976-4E70-9607-FB4A49DA6B03}" type="presOf" srcId="{4D081F17-6A2B-4366-8D50-539C9C8CBEB2}" destId="{29284499-E153-4CF6-987E-14B3E506827F}" srcOrd="0" destOrd="0" presId="urn:microsoft.com/office/officeart/2005/8/layout/list1"/>
    <dgm:cxn modelId="{242D49A4-218B-4199-802D-BF82765A4730}" type="presOf" srcId="{4F37A765-B5C2-453C-A50B-3DD0D8308A9B}" destId="{3A978C99-E2ED-486F-8747-3D6EF838A927}" srcOrd="1" destOrd="0" presId="urn:microsoft.com/office/officeart/2005/8/layout/list1"/>
    <dgm:cxn modelId="{04C039AB-73F8-4DBC-BCEB-3565F0E5A70E}" type="presOf" srcId="{2E825445-1D0D-463F-86B1-C0254D0CFFBE}" destId="{9595F65C-CE26-4A69-A04E-DA14698F23FF}" srcOrd="0" destOrd="0" presId="urn:microsoft.com/office/officeart/2005/8/layout/list1"/>
    <dgm:cxn modelId="{7FD7C5AC-E6BC-4146-A37D-E9C62B906967}" type="presOf" srcId="{6588429D-B6D4-45A9-92BA-C44E2EE9FC44}" destId="{18C96BCD-B3C8-4F7A-A709-62914BED7C58}" srcOrd="0" destOrd="2" presId="urn:microsoft.com/office/officeart/2005/8/layout/list1"/>
    <dgm:cxn modelId="{11B4E0BA-2379-40C2-9D60-D3617E930AAF}" type="presOf" srcId="{E5592E1A-6828-4DAD-B591-4E9AFDE921B3}" destId="{5F901876-25BE-43A7-85C7-E728149231EC}" srcOrd="0" destOrd="0" presId="urn:microsoft.com/office/officeart/2005/8/layout/list1"/>
    <dgm:cxn modelId="{E637ABC0-E12B-46A0-9C9F-D8EDD7A40F30}" srcId="{E5592E1A-6828-4DAD-B591-4E9AFDE921B3}" destId="{2E825445-1D0D-463F-86B1-C0254D0CFFBE}" srcOrd="1" destOrd="0" parTransId="{E9F29827-2F3F-44FE-92BF-FB25A5F271BC}" sibTransId="{B8E83890-38A7-4012-A0B6-D653FFB34EF0}"/>
    <dgm:cxn modelId="{5754BAC2-5962-44F8-A9EF-AA9BD92AAA6F}" srcId="{2E825445-1D0D-463F-86B1-C0254D0CFFBE}" destId="{7BCFA40C-706F-4B3C-ABC6-9C3A16167D02}" srcOrd="3" destOrd="0" parTransId="{2B4EFFD6-E10D-46C3-911C-201C941DD73B}" sibTransId="{0DB09A36-4FD8-4014-944A-4CEFC179D2CB}"/>
    <dgm:cxn modelId="{D7C01ACB-3B43-4C18-A130-0FDBAE7FE004}" srcId="{2E825445-1D0D-463F-86B1-C0254D0CFFBE}" destId="{6AB6B9D5-6769-440E-BC65-32E93C49988D}" srcOrd="0" destOrd="0" parTransId="{68F144A6-1E72-4F8B-84A8-5C0F4672090A}" sibTransId="{8821FBD9-D5AB-4AC4-91DB-A90D1729C46D}"/>
    <dgm:cxn modelId="{F234A1E3-86C8-49E2-A898-6C51A3AAC95D}" srcId="{2E825445-1D0D-463F-86B1-C0254D0CFFBE}" destId="{6588429D-B6D4-45A9-92BA-C44E2EE9FC44}" srcOrd="2" destOrd="0" parTransId="{5175D58C-FB2F-47FC-8FCD-35F6245B8703}" sibTransId="{12DEBC87-AB26-4D90-90ED-A3024E70A18D}"/>
    <dgm:cxn modelId="{0A8DC8E5-21E7-4659-9C24-75EC73E47A69}" srcId="{2E825445-1D0D-463F-86B1-C0254D0CFFBE}" destId="{35AA9AC9-2E00-4B34-9351-9F98FF3338A1}" srcOrd="1" destOrd="0" parTransId="{A7213D56-3DFE-425B-9DC8-2917170B0D4B}" sibTransId="{F1053276-30C5-4DCC-AB1A-EC6E151467F0}"/>
    <dgm:cxn modelId="{8FC3D1E7-678C-450F-88CE-5390D863E64A}" type="presOf" srcId="{35AA9AC9-2E00-4B34-9351-9F98FF3338A1}" destId="{18C96BCD-B3C8-4F7A-A709-62914BED7C58}" srcOrd="0" destOrd="1" presId="urn:microsoft.com/office/officeart/2005/8/layout/list1"/>
    <dgm:cxn modelId="{BE782D26-2426-4AA6-B073-6F73112E96B5}" type="presParOf" srcId="{5F901876-25BE-43A7-85C7-E728149231EC}" destId="{FF0EF367-2E9E-40EA-B934-3F97C6054F17}" srcOrd="0" destOrd="0" presId="urn:microsoft.com/office/officeart/2005/8/layout/list1"/>
    <dgm:cxn modelId="{8D4E1890-6347-4D0D-BC2B-AA9732F73303}" type="presParOf" srcId="{FF0EF367-2E9E-40EA-B934-3F97C6054F17}" destId="{24D11C17-3C15-4CBB-BA98-B866A5D45F2A}" srcOrd="0" destOrd="0" presId="urn:microsoft.com/office/officeart/2005/8/layout/list1"/>
    <dgm:cxn modelId="{B8B55022-FA3D-44AC-B933-3AC310E87652}" type="presParOf" srcId="{FF0EF367-2E9E-40EA-B934-3F97C6054F17}" destId="{3A978C99-E2ED-486F-8747-3D6EF838A927}" srcOrd="1" destOrd="0" presId="urn:microsoft.com/office/officeart/2005/8/layout/list1"/>
    <dgm:cxn modelId="{AED26C91-9950-4F97-86DB-1E7DB7FE6A72}" type="presParOf" srcId="{5F901876-25BE-43A7-85C7-E728149231EC}" destId="{9DB51135-4F66-468E-9593-0A040E67BECA}" srcOrd="1" destOrd="0" presId="urn:microsoft.com/office/officeart/2005/8/layout/list1"/>
    <dgm:cxn modelId="{52CD6486-2DB0-48C5-92DD-9CF4D1752890}" type="presParOf" srcId="{5F901876-25BE-43A7-85C7-E728149231EC}" destId="{29284499-E153-4CF6-987E-14B3E506827F}" srcOrd="2" destOrd="0" presId="urn:microsoft.com/office/officeart/2005/8/layout/list1"/>
    <dgm:cxn modelId="{9EE81FE8-656E-4323-A658-6413241F9D8F}" type="presParOf" srcId="{5F901876-25BE-43A7-85C7-E728149231EC}" destId="{61504EC0-FDF4-4CBF-B490-7F6E7CC5CFF2}" srcOrd="3" destOrd="0" presId="urn:microsoft.com/office/officeart/2005/8/layout/list1"/>
    <dgm:cxn modelId="{4B2D77B0-FC6F-441D-94BC-8399EDC59065}" type="presParOf" srcId="{5F901876-25BE-43A7-85C7-E728149231EC}" destId="{8D386B38-4E9B-480C-A818-6D9805A23A91}" srcOrd="4" destOrd="0" presId="urn:microsoft.com/office/officeart/2005/8/layout/list1"/>
    <dgm:cxn modelId="{2DDE1FA7-3306-4912-AEAA-87CD610E03E0}" type="presParOf" srcId="{8D386B38-4E9B-480C-A818-6D9805A23A91}" destId="{9595F65C-CE26-4A69-A04E-DA14698F23FF}" srcOrd="0" destOrd="0" presId="urn:microsoft.com/office/officeart/2005/8/layout/list1"/>
    <dgm:cxn modelId="{98AA9976-B432-417B-B7BC-80584B9DE10F}" type="presParOf" srcId="{8D386B38-4E9B-480C-A818-6D9805A23A91}" destId="{D3D6CA10-3822-4D82-B23F-86BDA07A5EA5}" srcOrd="1" destOrd="0" presId="urn:microsoft.com/office/officeart/2005/8/layout/list1"/>
    <dgm:cxn modelId="{581051E0-A102-45B7-BDCC-68370F5F1652}" type="presParOf" srcId="{5F901876-25BE-43A7-85C7-E728149231EC}" destId="{D78CFF9B-9A31-4945-9E7E-A5960F432E25}" srcOrd="5" destOrd="0" presId="urn:microsoft.com/office/officeart/2005/8/layout/list1"/>
    <dgm:cxn modelId="{1C35CFDE-A7B6-41C5-8FDB-8700DA932949}" type="presParOf" srcId="{5F901876-25BE-43A7-85C7-E728149231EC}" destId="{18C96BCD-B3C8-4F7A-A709-62914BED7C5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F98EA8-2839-40A6-910A-58CF7A0514B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79121F0-3CDA-4E15-87F6-AB81A6183059}">
      <dgm:prSet/>
      <dgm:spPr/>
      <dgm:t>
        <a:bodyPr/>
        <a:lstStyle/>
        <a:p>
          <a:pPr rtl="0"/>
          <a:r>
            <a:rPr lang="en-US" dirty="0" err="1"/>
            <a:t>L'élève</a:t>
          </a:r>
          <a:r>
            <a:rPr lang="en-US" dirty="0"/>
            <a:t> </a:t>
          </a:r>
          <a:r>
            <a:rPr lang="en-US" dirty="0" err="1"/>
            <a:t>est</a:t>
          </a:r>
          <a:r>
            <a:rPr lang="en-US" dirty="0"/>
            <a:t> capable de </a:t>
          </a:r>
          <a:r>
            <a:rPr lang="en-US" dirty="0" err="1"/>
            <a:t>représenter</a:t>
          </a:r>
          <a:r>
            <a:rPr lang="en-US" dirty="0"/>
            <a:t> les 4 </a:t>
          </a:r>
          <a:r>
            <a:rPr lang="en-US" dirty="0" err="1"/>
            <a:t>périodes</a:t>
          </a:r>
          <a:r>
            <a:rPr lang="en-US" dirty="0"/>
            <a:t> du digital art avec des </a:t>
          </a:r>
          <a:r>
            <a:rPr lang="en-US" dirty="0" err="1"/>
            <a:t>exemples</a:t>
          </a:r>
          <a:r>
            <a:rPr lang="en-US" dirty="0">
              <a:latin typeface="Aptos Display" panose="020F0302020204030204"/>
            </a:rPr>
            <a:t> et </a:t>
          </a:r>
          <a:r>
            <a:rPr lang="en-US" dirty="0" err="1">
              <a:latin typeface="Aptos Display" panose="020F0302020204030204"/>
            </a:rPr>
            <a:t>mettre</a:t>
          </a:r>
          <a:r>
            <a:rPr lang="en-US" dirty="0"/>
            <a:t> </a:t>
          </a:r>
          <a:r>
            <a:rPr lang="en-US" dirty="0" err="1"/>
            <a:t>ces</a:t>
          </a:r>
          <a:r>
            <a:rPr lang="en-US" dirty="0"/>
            <a:t> </a:t>
          </a:r>
          <a:r>
            <a:rPr lang="en-US" dirty="0" err="1"/>
            <a:t>périodes</a:t>
          </a:r>
          <a:r>
            <a:rPr lang="en-US" dirty="0"/>
            <a:t> </a:t>
          </a:r>
          <a:r>
            <a:rPr lang="en-US" dirty="0" err="1"/>
            <a:t>définies</a:t>
          </a:r>
          <a:r>
            <a:rPr lang="en-US" dirty="0"/>
            <a:t> </a:t>
          </a:r>
          <a:r>
            <a:rPr lang="en-US" dirty="0" err="1"/>
            <a:t>en</a:t>
          </a:r>
          <a:r>
            <a:rPr lang="en-US" dirty="0"/>
            <a:t> perspective avec les </a:t>
          </a:r>
          <a:r>
            <a:rPr lang="en-US" dirty="0" err="1"/>
            <a:t>développements</a:t>
          </a:r>
          <a:r>
            <a:rPr lang="en-US" dirty="0"/>
            <a:t> </a:t>
          </a:r>
          <a:r>
            <a:rPr lang="en-US" dirty="0" err="1"/>
            <a:t>matériels</a:t>
          </a:r>
          <a:endParaRPr lang="en-US" dirty="0"/>
        </a:p>
      </dgm:t>
    </dgm:pt>
    <dgm:pt modelId="{AD8C2DAE-5756-4543-93F6-08B502E21B96}" type="parTrans" cxnId="{3CF1B338-D021-46D0-B678-77B3AE6C9EEE}">
      <dgm:prSet/>
      <dgm:spPr/>
      <dgm:t>
        <a:bodyPr/>
        <a:lstStyle/>
        <a:p>
          <a:endParaRPr lang="en-US"/>
        </a:p>
      </dgm:t>
    </dgm:pt>
    <dgm:pt modelId="{F997D101-A475-4A85-BADF-31CDEC04AC36}" type="sibTrans" cxnId="{3CF1B338-D021-46D0-B678-77B3AE6C9EEE}">
      <dgm:prSet/>
      <dgm:spPr/>
      <dgm:t>
        <a:bodyPr/>
        <a:lstStyle/>
        <a:p>
          <a:endParaRPr lang="en-US"/>
        </a:p>
      </dgm:t>
    </dgm:pt>
    <dgm:pt modelId="{CBBBEEE5-5442-4574-8C8A-7C3ACEE4AE66}">
      <dgm:prSet/>
      <dgm:spPr/>
      <dgm:t>
        <a:bodyPr/>
        <a:lstStyle/>
        <a:p>
          <a:r>
            <a:rPr lang="en-US" dirty="0" err="1"/>
            <a:t>L'élève</a:t>
          </a:r>
          <a:r>
            <a:rPr lang="en-US" dirty="0"/>
            <a:t> </a:t>
          </a:r>
          <a:r>
            <a:rPr lang="en-US" dirty="0" err="1"/>
            <a:t>prédit</a:t>
          </a:r>
          <a:r>
            <a:rPr lang="en-US" dirty="0"/>
            <a:t> le </a:t>
          </a:r>
          <a:r>
            <a:rPr lang="en-US" dirty="0" err="1"/>
            <a:t>comportement</a:t>
          </a:r>
          <a:r>
            <a:rPr lang="en-US" dirty="0"/>
            <a:t> </a:t>
          </a:r>
          <a:r>
            <a:rPr lang="en-US" dirty="0" err="1"/>
            <a:t>d'une</a:t>
          </a:r>
          <a:r>
            <a:rPr lang="en-US" dirty="0"/>
            <a:t> IA </a:t>
          </a:r>
          <a:r>
            <a:rPr lang="en-US" dirty="0" err="1"/>
            <a:t>générative</a:t>
          </a:r>
          <a:r>
            <a:rPr lang="en-US" dirty="0"/>
            <a:t> avec un prompt ("</a:t>
          </a:r>
          <a:r>
            <a:rPr lang="en-US" dirty="0" err="1"/>
            <a:t>bataille</a:t>
          </a:r>
          <a:r>
            <a:rPr lang="en-US" dirty="0"/>
            <a:t> de prompt")</a:t>
          </a:r>
        </a:p>
      </dgm:t>
    </dgm:pt>
    <dgm:pt modelId="{0C5F60AF-D354-4D07-8B3A-82AAC1B0A770}" type="parTrans" cxnId="{6756205C-FBC6-4621-9592-3A4FB468B709}">
      <dgm:prSet/>
      <dgm:spPr/>
      <dgm:t>
        <a:bodyPr/>
        <a:lstStyle/>
        <a:p>
          <a:endParaRPr lang="en-US"/>
        </a:p>
      </dgm:t>
    </dgm:pt>
    <dgm:pt modelId="{79A9EA6F-BA46-4E68-A766-FACCE890B7FD}" type="sibTrans" cxnId="{6756205C-FBC6-4621-9592-3A4FB468B709}">
      <dgm:prSet/>
      <dgm:spPr/>
      <dgm:t>
        <a:bodyPr/>
        <a:lstStyle/>
        <a:p>
          <a:endParaRPr lang="en-US"/>
        </a:p>
      </dgm:t>
    </dgm:pt>
    <dgm:pt modelId="{873B8CC3-5E2B-4A7D-9F77-65807617DDE7}">
      <dgm:prSet/>
      <dgm:spPr/>
      <dgm:t>
        <a:bodyPr/>
        <a:lstStyle/>
        <a:p>
          <a:r>
            <a:rPr lang="en-US" dirty="0" err="1"/>
            <a:t>L'élève</a:t>
          </a:r>
          <a:r>
            <a:rPr lang="en-US" dirty="0"/>
            <a:t> </a:t>
          </a:r>
          <a:r>
            <a:rPr lang="en-US" dirty="0" err="1"/>
            <a:t>créé</a:t>
          </a:r>
          <a:r>
            <a:rPr lang="en-US" dirty="0"/>
            <a:t> </a:t>
          </a:r>
          <a:r>
            <a:rPr lang="en-US" dirty="0" err="1"/>
            <a:t>une</a:t>
          </a:r>
          <a:r>
            <a:rPr lang="en-US" dirty="0"/>
            <a:t> oeuvre d'art numérique avec un </a:t>
          </a:r>
          <a:r>
            <a:rPr lang="en-US" dirty="0" err="1"/>
            <a:t>sujet</a:t>
          </a:r>
          <a:r>
            <a:rPr lang="en-US" dirty="0"/>
            <a:t> </a:t>
          </a:r>
          <a:r>
            <a:rPr lang="en-US" dirty="0" err="1"/>
            <a:t>défini</a:t>
          </a:r>
          <a:endParaRPr lang="en-US" dirty="0"/>
        </a:p>
      </dgm:t>
    </dgm:pt>
    <dgm:pt modelId="{D28AA4C5-0563-4BBC-86BF-E2DEF2967289}" type="parTrans" cxnId="{53F32B7C-54C5-425B-A9EB-362F1BACED15}">
      <dgm:prSet/>
      <dgm:spPr/>
      <dgm:t>
        <a:bodyPr/>
        <a:lstStyle/>
        <a:p>
          <a:endParaRPr lang="en-US"/>
        </a:p>
      </dgm:t>
    </dgm:pt>
    <dgm:pt modelId="{2F40768B-3630-4699-B1B7-514C3E09F43A}" type="sibTrans" cxnId="{53F32B7C-54C5-425B-A9EB-362F1BACED15}">
      <dgm:prSet/>
      <dgm:spPr/>
      <dgm:t>
        <a:bodyPr/>
        <a:lstStyle/>
        <a:p>
          <a:endParaRPr lang="en-US"/>
        </a:p>
      </dgm:t>
    </dgm:pt>
    <dgm:pt modelId="{1D68B079-9326-40C3-B9B3-62813BC7E389}">
      <dgm:prSet/>
      <dgm:spPr/>
      <dgm:t>
        <a:bodyPr/>
        <a:lstStyle/>
        <a:p>
          <a:pPr rtl="0"/>
          <a:r>
            <a:rPr lang="en-US" dirty="0" err="1"/>
            <a:t>L'élève</a:t>
          </a:r>
          <a:r>
            <a:rPr lang="en-US" dirty="0"/>
            <a:t> </a:t>
          </a:r>
          <a:r>
            <a:rPr lang="en-US" dirty="0" err="1"/>
            <a:t>est</a:t>
          </a:r>
          <a:r>
            <a:rPr lang="en-US" dirty="0"/>
            <a:t> critique par rapport aux </a:t>
          </a:r>
          <a:r>
            <a:rPr lang="en-US" dirty="0" err="1"/>
            <a:t>enjeux</a:t>
          </a:r>
          <a:r>
            <a:rPr lang="en-US" dirty="0"/>
            <a:t> </a:t>
          </a:r>
          <a:r>
            <a:rPr lang="en-US" dirty="0" err="1">
              <a:latin typeface="Aptos Display" panose="020F0302020204030204"/>
            </a:rPr>
            <a:t>sociaux</a:t>
          </a:r>
          <a:r>
            <a:rPr lang="en-US" dirty="0">
              <a:latin typeface="Aptos Display" panose="020F0302020204030204"/>
            </a:rPr>
            <a:t> des</a:t>
          </a:r>
          <a:r>
            <a:rPr lang="en-US" dirty="0"/>
            <a:t> GANs</a:t>
          </a:r>
        </a:p>
      </dgm:t>
    </dgm:pt>
    <dgm:pt modelId="{1996A0F0-15E0-4562-BC6A-4A42EB7F37EF}" type="parTrans" cxnId="{C46F1C52-C519-43FE-99E7-D527D351E368}">
      <dgm:prSet/>
      <dgm:spPr/>
      <dgm:t>
        <a:bodyPr/>
        <a:lstStyle/>
        <a:p>
          <a:endParaRPr lang="en-US"/>
        </a:p>
      </dgm:t>
    </dgm:pt>
    <dgm:pt modelId="{7EDDAB18-93AA-418E-85A1-2D527389FBB6}" type="sibTrans" cxnId="{C46F1C52-C519-43FE-99E7-D527D351E368}">
      <dgm:prSet/>
      <dgm:spPr/>
      <dgm:t>
        <a:bodyPr/>
        <a:lstStyle/>
        <a:p>
          <a:endParaRPr lang="en-US"/>
        </a:p>
      </dgm:t>
    </dgm:pt>
    <dgm:pt modelId="{3E495F89-8CD7-41C5-9FDF-454B6F29E65D}" type="pres">
      <dgm:prSet presAssocID="{DDF98EA8-2839-40A6-910A-58CF7A0514B8}" presName="root" presStyleCnt="0">
        <dgm:presLayoutVars>
          <dgm:dir/>
          <dgm:resizeHandles val="exact"/>
        </dgm:presLayoutVars>
      </dgm:prSet>
      <dgm:spPr/>
    </dgm:pt>
    <dgm:pt modelId="{03E11774-836E-435F-A7CC-1D5A8A448120}" type="pres">
      <dgm:prSet presAssocID="{479121F0-3CDA-4E15-87F6-AB81A6183059}" presName="compNode" presStyleCnt="0"/>
      <dgm:spPr/>
    </dgm:pt>
    <dgm:pt modelId="{5F75FC59-E026-499C-B4DA-0564AB2D7662}" type="pres">
      <dgm:prSet presAssocID="{479121F0-3CDA-4E15-87F6-AB81A6183059}" presName="bgRect" presStyleLbl="bgShp" presStyleIdx="0" presStyleCnt="4"/>
      <dgm:spPr/>
    </dgm:pt>
    <dgm:pt modelId="{C54884C5-597C-4155-BC7E-C126EA65736B}" type="pres">
      <dgm:prSet presAssocID="{479121F0-3CDA-4E15-87F6-AB81A618305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C4387AE3-6902-4E2E-B222-7ACEA8DE80BA}" type="pres">
      <dgm:prSet presAssocID="{479121F0-3CDA-4E15-87F6-AB81A6183059}" presName="spaceRect" presStyleCnt="0"/>
      <dgm:spPr/>
    </dgm:pt>
    <dgm:pt modelId="{3470854A-CD3F-43AE-8F23-97F69AA73479}" type="pres">
      <dgm:prSet presAssocID="{479121F0-3CDA-4E15-87F6-AB81A6183059}" presName="parTx" presStyleLbl="revTx" presStyleIdx="0" presStyleCnt="4">
        <dgm:presLayoutVars>
          <dgm:chMax val="0"/>
          <dgm:chPref val="0"/>
        </dgm:presLayoutVars>
      </dgm:prSet>
      <dgm:spPr/>
    </dgm:pt>
    <dgm:pt modelId="{29670721-75EC-4F3B-BB40-01405D6E7BA4}" type="pres">
      <dgm:prSet presAssocID="{F997D101-A475-4A85-BADF-31CDEC04AC36}" presName="sibTrans" presStyleCnt="0"/>
      <dgm:spPr/>
    </dgm:pt>
    <dgm:pt modelId="{47667CF0-EA72-4C6B-9210-CAFBD8041F95}" type="pres">
      <dgm:prSet presAssocID="{CBBBEEE5-5442-4574-8C8A-7C3ACEE4AE66}" presName="compNode" presStyleCnt="0"/>
      <dgm:spPr/>
    </dgm:pt>
    <dgm:pt modelId="{7DAA06FC-6BA6-4A07-9F2A-189BB30BB18A}" type="pres">
      <dgm:prSet presAssocID="{CBBBEEE5-5442-4574-8C8A-7C3ACEE4AE66}" presName="bgRect" presStyleLbl="bgShp" presStyleIdx="1" presStyleCnt="4"/>
      <dgm:spPr/>
    </dgm:pt>
    <dgm:pt modelId="{7560DA73-6EE7-43FD-BB0C-70AF81B855E5}" type="pres">
      <dgm:prSet presAssocID="{CBBBEEE5-5442-4574-8C8A-7C3ACEE4AE6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ed Bump"/>
        </a:ext>
      </dgm:extLst>
    </dgm:pt>
    <dgm:pt modelId="{FD5B7F02-1C2C-4817-8B17-494B6552BDB1}" type="pres">
      <dgm:prSet presAssocID="{CBBBEEE5-5442-4574-8C8A-7C3ACEE4AE66}" presName="spaceRect" presStyleCnt="0"/>
      <dgm:spPr/>
    </dgm:pt>
    <dgm:pt modelId="{21D3BE26-EFD4-4671-B28E-DCE0EBF224A6}" type="pres">
      <dgm:prSet presAssocID="{CBBBEEE5-5442-4574-8C8A-7C3ACEE4AE66}" presName="parTx" presStyleLbl="revTx" presStyleIdx="1" presStyleCnt="4">
        <dgm:presLayoutVars>
          <dgm:chMax val="0"/>
          <dgm:chPref val="0"/>
        </dgm:presLayoutVars>
      </dgm:prSet>
      <dgm:spPr/>
    </dgm:pt>
    <dgm:pt modelId="{6D7DD6A8-A7FA-4540-A748-7F6C07FA95B3}" type="pres">
      <dgm:prSet presAssocID="{79A9EA6F-BA46-4E68-A766-FACCE890B7FD}" presName="sibTrans" presStyleCnt="0"/>
      <dgm:spPr/>
    </dgm:pt>
    <dgm:pt modelId="{EFB50E10-9F60-43B1-B518-102DEC762D0D}" type="pres">
      <dgm:prSet presAssocID="{873B8CC3-5E2B-4A7D-9F77-65807617DDE7}" presName="compNode" presStyleCnt="0"/>
      <dgm:spPr/>
    </dgm:pt>
    <dgm:pt modelId="{EDC1269F-3188-4507-B01E-400FCA2095AC}" type="pres">
      <dgm:prSet presAssocID="{873B8CC3-5E2B-4A7D-9F77-65807617DDE7}" presName="bgRect" presStyleLbl="bgShp" presStyleIdx="2" presStyleCnt="4"/>
      <dgm:spPr/>
    </dgm:pt>
    <dgm:pt modelId="{8627A430-E00F-4801-9271-91F8F98CBB1F}" type="pres">
      <dgm:prSet presAssocID="{873B8CC3-5E2B-4A7D-9F77-65807617DDE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ayon"/>
        </a:ext>
      </dgm:extLst>
    </dgm:pt>
    <dgm:pt modelId="{C98EBF45-F711-460C-809B-32F222A3D55B}" type="pres">
      <dgm:prSet presAssocID="{873B8CC3-5E2B-4A7D-9F77-65807617DDE7}" presName="spaceRect" presStyleCnt="0"/>
      <dgm:spPr/>
    </dgm:pt>
    <dgm:pt modelId="{CD17B013-768B-4D6B-9BFF-DD2B15302B28}" type="pres">
      <dgm:prSet presAssocID="{873B8CC3-5E2B-4A7D-9F77-65807617DDE7}" presName="parTx" presStyleLbl="revTx" presStyleIdx="2" presStyleCnt="4">
        <dgm:presLayoutVars>
          <dgm:chMax val="0"/>
          <dgm:chPref val="0"/>
        </dgm:presLayoutVars>
      </dgm:prSet>
      <dgm:spPr/>
    </dgm:pt>
    <dgm:pt modelId="{15D485A0-8536-4B57-AAAA-2909B0898C15}" type="pres">
      <dgm:prSet presAssocID="{2F40768B-3630-4699-B1B7-514C3E09F43A}" presName="sibTrans" presStyleCnt="0"/>
      <dgm:spPr/>
    </dgm:pt>
    <dgm:pt modelId="{478D59B6-C991-4576-B8F8-4D6326BA1154}" type="pres">
      <dgm:prSet presAssocID="{1D68B079-9326-40C3-B9B3-62813BC7E389}" presName="compNode" presStyleCnt="0"/>
      <dgm:spPr/>
    </dgm:pt>
    <dgm:pt modelId="{968AE42E-8E9A-42BC-B42A-8B9EF0638046}" type="pres">
      <dgm:prSet presAssocID="{1D68B079-9326-40C3-B9B3-62813BC7E389}" presName="bgRect" presStyleLbl="bgShp" presStyleIdx="3" presStyleCnt="4"/>
      <dgm:spPr/>
    </dgm:pt>
    <dgm:pt modelId="{E9B7B334-2049-4C49-9FF3-16B0E48A0C5B}" type="pres">
      <dgm:prSet presAssocID="{1D68B079-9326-40C3-B9B3-62813BC7E38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vertissement"/>
        </a:ext>
      </dgm:extLst>
    </dgm:pt>
    <dgm:pt modelId="{B50EC1E9-4541-400D-8DE4-1AC65212EA47}" type="pres">
      <dgm:prSet presAssocID="{1D68B079-9326-40C3-B9B3-62813BC7E389}" presName="spaceRect" presStyleCnt="0"/>
      <dgm:spPr/>
    </dgm:pt>
    <dgm:pt modelId="{B1A6394D-D336-45F5-BB96-AE2EB518982A}" type="pres">
      <dgm:prSet presAssocID="{1D68B079-9326-40C3-B9B3-62813BC7E38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178BF13-EFDC-4ADF-A618-2FB00AA04D8D}" type="presOf" srcId="{CBBBEEE5-5442-4574-8C8A-7C3ACEE4AE66}" destId="{21D3BE26-EFD4-4671-B28E-DCE0EBF224A6}" srcOrd="0" destOrd="0" presId="urn:microsoft.com/office/officeart/2018/2/layout/IconVerticalSolidList"/>
    <dgm:cxn modelId="{A78D3435-B918-48E8-BDD0-F4656A29BBEC}" type="presOf" srcId="{873B8CC3-5E2B-4A7D-9F77-65807617DDE7}" destId="{CD17B013-768B-4D6B-9BFF-DD2B15302B28}" srcOrd="0" destOrd="0" presId="urn:microsoft.com/office/officeart/2018/2/layout/IconVerticalSolidList"/>
    <dgm:cxn modelId="{3CF1B338-D021-46D0-B678-77B3AE6C9EEE}" srcId="{DDF98EA8-2839-40A6-910A-58CF7A0514B8}" destId="{479121F0-3CDA-4E15-87F6-AB81A6183059}" srcOrd="0" destOrd="0" parTransId="{AD8C2DAE-5756-4543-93F6-08B502E21B96}" sibTransId="{F997D101-A475-4A85-BADF-31CDEC04AC36}"/>
    <dgm:cxn modelId="{ADB4503F-AC0E-4859-8968-C09FD498A2C5}" type="presOf" srcId="{479121F0-3CDA-4E15-87F6-AB81A6183059}" destId="{3470854A-CD3F-43AE-8F23-97F69AA73479}" srcOrd="0" destOrd="0" presId="urn:microsoft.com/office/officeart/2018/2/layout/IconVerticalSolidList"/>
    <dgm:cxn modelId="{6756205C-FBC6-4621-9592-3A4FB468B709}" srcId="{DDF98EA8-2839-40A6-910A-58CF7A0514B8}" destId="{CBBBEEE5-5442-4574-8C8A-7C3ACEE4AE66}" srcOrd="1" destOrd="0" parTransId="{0C5F60AF-D354-4D07-8B3A-82AAC1B0A770}" sibTransId="{79A9EA6F-BA46-4E68-A766-FACCE890B7FD}"/>
    <dgm:cxn modelId="{D6E2736C-D97F-41F4-A587-A9403CF4A545}" type="presOf" srcId="{DDF98EA8-2839-40A6-910A-58CF7A0514B8}" destId="{3E495F89-8CD7-41C5-9FDF-454B6F29E65D}" srcOrd="0" destOrd="0" presId="urn:microsoft.com/office/officeart/2018/2/layout/IconVerticalSolidList"/>
    <dgm:cxn modelId="{C46F1C52-C519-43FE-99E7-D527D351E368}" srcId="{DDF98EA8-2839-40A6-910A-58CF7A0514B8}" destId="{1D68B079-9326-40C3-B9B3-62813BC7E389}" srcOrd="3" destOrd="0" parTransId="{1996A0F0-15E0-4562-BC6A-4A42EB7F37EF}" sibTransId="{7EDDAB18-93AA-418E-85A1-2D527389FBB6}"/>
    <dgm:cxn modelId="{09EAA774-02C3-4259-AD79-AEC5A6CC5663}" type="presOf" srcId="{1D68B079-9326-40C3-B9B3-62813BC7E389}" destId="{B1A6394D-D336-45F5-BB96-AE2EB518982A}" srcOrd="0" destOrd="0" presId="urn:microsoft.com/office/officeart/2018/2/layout/IconVerticalSolidList"/>
    <dgm:cxn modelId="{53F32B7C-54C5-425B-A9EB-362F1BACED15}" srcId="{DDF98EA8-2839-40A6-910A-58CF7A0514B8}" destId="{873B8CC3-5E2B-4A7D-9F77-65807617DDE7}" srcOrd="2" destOrd="0" parTransId="{D28AA4C5-0563-4BBC-86BF-E2DEF2967289}" sibTransId="{2F40768B-3630-4699-B1B7-514C3E09F43A}"/>
    <dgm:cxn modelId="{933650FC-2CAE-4F6C-A2EF-04B6225DFCE6}" type="presParOf" srcId="{3E495F89-8CD7-41C5-9FDF-454B6F29E65D}" destId="{03E11774-836E-435F-A7CC-1D5A8A448120}" srcOrd="0" destOrd="0" presId="urn:microsoft.com/office/officeart/2018/2/layout/IconVerticalSolidList"/>
    <dgm:cxn modelId="{169CBF39-D802-4C19-9A97-584815DEDFF6}" type="presParOf" srcId="{03E11774-836E-435F-A7CC-1D5A8A448120}" destId="{5F75FC59-E026-499C-B4DA-0564AB2D7662}" srcOrd="0" destOrd="0" presId="urn:microsoft.com/office/officeart/2018/2/layout/IconVerticalSolidList"/>
    <dgm:cxn modelId="{47B23FA7-16B4-47BB-B77F-FB88974C3150}" type="presParOf" srcId="{03E11774-836E-435F-A7CC-1D5A8A448120}" destId="{C54884C5-597C-4155-BC7E-C126EA65736B}" srcOrd="1" destOrd="0" presId="urn:microsoft.com/office/officeart/2018/2/layout/IconVerticalSolidList"/>
    <dgm:cxn modelId="{62883624-AA40-4D2A-9AE2-5A480AC7B985}" type="presParOf" srcId="{03E11774-836E-435F-A7CC-1D5A8A448120}" destId="{C4387AE3-6902-4E2E-B222-7ACEA8DE80BA}" srcOrd="2" destOrd="0" presId="urn:microsoft.com/office/officeart/2018/2/layout/IconVerticalSolidList"/>
    <dgm:cxn modelId="{6B721454-1210-4E80-97AF-F1E173059ED6}" type="presParOf" srcId="{03E11774-836E-435F-A7CC-1D5A8A448120}" destId="{3470854A-CD3F-43AE-8F23-97F69AA73479}" srcOrd="3" destOrd="0" presId="urn:microsoft.com/office/officeart/2018/2/layout/IconVerticalSolidList"/>
    <dgm:cxn modelId="{6C43629E-CE36-4A77-85D4-A92E54777ED1}" type="presParOf" srcId="{3E495F89-8CD7-41C5-9FDF-454B6F29E65D}" destId="{29670721-75EC-4F3B-BB40-01405D6E7BA4}" srcOrd="1" destOrd="0" presId="urn:microsoft.com/office/officeart/2018/2/layout/IconVerticalSolidList"/>
    <dgm:cxn modelId="{DCAB0700-0500-448D-A616-93ED07EC6DEC}" type="presParOf" srcId="{3E495F89-8CD7-41C5-9FDF-454B6F29E65D}" destId="{47667CF0-EA72-4C6B-9210-CAFBD8041F95}" srcOrd="2" destOrd="0" presId="urn:microsoft.com/office/officeart/2018/2/layout/IconVerticalSolidList"/>
    <dgm:cxn modelId="{B84D08FF-7ECF-4CB9-BE0D-C32B521DF35A}" type="presParOf" srcId="{47667CF0-EA72-4C6B-9210-CAFBD8041F95}" destId="{7DAA06FC-6BA6-4A07-9F2A-189BB30BB18A}" srcOrd="0" destOrd="0" presId="urn:microsoft.com/office/officeart/2018/2/layout/IconVerticalSolidList"/>
    <dgm:cxn modelId="{BD715CBA-8A08-4869-8A4C-3BCB4AC06DAA}" type="presParOf" srcId="{47667CF0-EA72-4C6B-9210-CAFBD8041F95}" destId="{7560DA73-6EE7-43FD-BB0C-70AF81B855E5}" srcOrd="1" destOrd="0" presId="urn:microsoft.com/office/officeart/2018/2/layout/IconVerticalSolidList"/>
    <dgm:cxn modelId="{96212446-3BEE-447C-93EA-F3C0A343FD19}" type="presParOf" srcId="{47667CF0-EA72-4C6B-9210-CAFBD8041F95}" destId="{FD5B7F02-1C2C-4817-8B17-494B6552BDB1}" srcOrd="2" destOrd="0" presId="urn:microsoft.com/office/officeart/2018/2/layout/IconVerticalSolidList"/>
    <dgm:cxn modelId="{4D9D9CF7-38BF-49D8-958B-139228268E9B}" type="presParOf" srcId="{47667CF0-EA72-4C6B-9210-CAFBD8041F95}" destId="{21D3BE26-EFD4-4671-B28E-DCE0EBF224A6}" srcOrd="3" destOrd="0" presId="urn:microsoft.com/office/officeart/2018/2/layout/IconVerticalSolidList"/>
    <dgm:cxn modelId="{510CF68C-141D-427D-9F12-DD8E6B7F1BB5}" type="presParOf" srcId="{3E495F89-8CD7-41C5-9FDF-454B6F29E65D}" destId="{6D7DD6A8-A7FA-4540-A748-7F6C07FA95B3}" srcOrd="3" destOrd="0" presId="urn:microsoft.com/office/officeart/2018/2/layout/IconVerticalSolidList"/>
    <dgm:cxn modelId="{B7D646A5-AF96-4DFE-972C-816213AA1B3E}" type="presParOf" srcId="{3E495F89-8CD7-41C5-9FDF-454B6F29E65D}" destId="{EFB50E10-9F60-43B1-B518-102DEC762D0D}" srcOrd="4" destOrd="0" presId="urn:microsoft.com/office/officeart/2018/2/layout/IconVerticalSolidList"/>
    <dgm:cxn modelId="{43917F11-C25D-4C34-8DD6-E8F570765B96}" type="presParOf" srcId="{EFB50E10-9F60-43B1-B518-102DEC762D0D}" destId="{EDC1269F-3188-4507-B01E-400FCA2095AC}" srcOrd="0" destOrd="0" presId="urn:microsoft.com/office/officeart/2018/2/layout/IconVerticalSolidList"/>
    <dgm:cxn modelId="{559FFDF0-4114-44F6-A68E-03F3618A0A02}" type="presParOf" srcId="{EFB50E10-9F60-43B1-B518-102DEC762D0D}" destId="{8627A430-E00F-4801-9271-91F8F98CBB1F}" srcOrd="1" destOrd="0" presId="urn:microsoft.com/office/officeart/2018/2/layout/IconVerticalSolidList"/>
    <dgm:cxn modelId="{3DDD9E9E-B329-4CD1-B708-9618E48969BB}" type="presParOf" srcId="{EFB50E10-9F60-43B1-B518-102DEC762D0D}" destId="{C98EBF45-F711-460C-809B-32F222A3D55B}" srcOrd="2" destOrd="0" presId="urn:microsoft.com/office/officeart/2018/2/layout/IconVerticalSolidList"/>
    <dgm:cxn modelId="{E5EADB9A-8D0D-4180-9BE1-6509B87442B4}" type="presParOf" srcId="{EFB50E10-9F60-43B1-B518-102DEC762D0D}" destId="{CD17B013-768B-4D6B-9BFF-DD2B15302B28}" srcOrd="3" destOrd="0" presId="urn:microsoft.com/office/officeart/2018/2/layout/IconVerticalSolidList"/>
    <dgm:cxn modelId="{968ADF7F-81DD-4AF8-B242-47E7ACDD51AE}" type="presParOf" srcId="{3E495F89-8CD7-41C5-9FDF-454B6F29E65D}" destId="{15D485A0-8536-4B57-AAAA-2909B0898C15}" srcOrd="5" destOrd="0" presId="urn:microsoft.com/office/officeart/2018/2/layout/IconVerticalSolidList"/>
    <dgm:cxn modelId="{2F3B16CF-06A6-47CF-835E-23D1DBAFA0D1}" type="presParOf" srcId="{3E495F89-8CD7-41C5-9FDF-454B6F29E65D}" destId="{478D59B6-C991-4576-B8F8-4D6326BA1154}" srcOrd="6" destOrd="0" presId="urn:microsoft.com/office/officeart/2018/2/layout/IconVerticalSolidList"/>
    <dgm:cxn modelId="{168D0FD3-FE41-4571-95F8-E0AE3C159488}" type="presParOf" srcId="{478D59B6-C991-4576-B8F8-4D6326BA1154}" destId="{968AE42E-8E9A-42BC-B42A-8B9EF0638046}" srcOrd="0" destOrd="0" presId="urn:microsoft.com/office/officeart/2018/2/layout/IconVerticalSolidList"/>
    <dgm:cxn modelId="{3CE82BAF-758E-4EF3-85C2-F29B70CEF1C1}" type="presParOf" srcId="{478D59B6-C991-4576-B8F8-4D6326BA1154}" destId="{E9B7B334-2049-4C49-9FF3-16B0E48A0C5B}" srcOrd="1" destOrd="0" presId="urn:microsoft.com/office/officeart/2018/2/layout/IconVerticalSolidList"/>
    <dgm:cxn modelId="{72BF34D8-8814-471D-AA9F-77CA313B3472}" type="presParOf" srcId="{478D59B6-C991-4576-B8F8-4D6326BA1154}" destId="{B50EC1E9-4541-400D-8DE4-1AC65212EA47}" srcOrd="2" destOrd="0" presId="urn:microsoft.com/office/officeart/2018/2/layout/IconVerticalSolidList"/>
    <dgm:cxn modelId="{0658306B-1A00-4A0E-93C7-FC92157C8982}" type="presParOf" srcId="{478D59B6-C991-4576-B8F8-4D6326BA1154}" destId="{B1A6394D-D336-45F5-BB96-AE2EB518982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C9CCD73-037B-44BC-B950-277DF627354A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CF1BB33-4398-45F5-B9CC-E389903447F9}">
      <dgm:prSet/>
      <dgm:spPr/>
      <dgm:t>
        <a:bodyPr/>
        <a:lstStyle/>
        <a:p>
          <a:r>
            <a:rPr lang="en-US"/>
            <a:t>Lundi il a été dit que l'IA est:</a:t>
          </a:r>
        </a:p>
      </dgm:t>
    </dgm:pt>
    <dgm:pt modelId="{46E6083E-2F62-4FED-ADE8-F803F28FE2CB}" type="parTrans" cxnId="{A2FA7D06-963E-451D-BC12-48003729B18E}">
      <dgm:prSet/>
      <dgm:spPr/>
      <dgm:t>
        <a:bodyPr/>
        <a:lstStyle/>
        <a:p>
          <a:endParaRPr lang="en-US"/>
        </a:p>
      </dgm:t>
    </dgm:pt>
    <dgm:pt modelId="{5E5074B9-5646-405B-8DAD-ADCE4FBBFC0C}" type="sibTrans" cxnId="{A2FA7D06-963E-451D-BC12-48003729B18E}">
      <dgm:prSet/>
      <dgm:spPr/>
      <dgm:t>
        <a:bodyPr/>
        <a:lstStyle/>
        <a:p>
          <a:endParaRPr lang="en-US"/>
        </a:p>
      </dgm:t>
    </dgm:pt>
    <dgm:pt modelId="{4C6C0F01-6210-495A-BBD5-53A80EF74209}">
      <dgm:prSet/>
      <dgm:spPr/>
      <dgm:t>
        <a:bodyPr/>
        <a:lstStyle/>
        <a:p>
          <a:r>
            <a:rPr lang="en-US"/>
            <a:t>Sans intelligence</a:t>
          </a:r>
        </a:p>
      </dgm:t>
    </dgm:pt>
    <dgm:pt modelId="{D6EDCC95-BDFB-4B4E-B4E4-60646190676F}" type="parTrans" cxnId="{7FE12900-884F-42CA-86A1-719E6BED3D2E}">
      <dgm:prSet/>
      <dgm:spPr/>
      <dgm:t>
        <a:bodyPr/>
        <a:lstStyle/>
        <a:p>
          <a:endParaRPr lang="en-US"/>
        </a:p>
      </dgm:t>
    </dgm:pt>
    <dgm:pt modelId="{E5C28D4E-BE45-407F-B87E-FA807279B577}" type="sibTrans" cxnId="{7FE12900-884F-42CA-86A1-719E6BED3D2E}">
      <dgm:prSet/>
      <dgm:spPr/>
      <dgm:t>
        <a:bodyPr/>
        <a:lstStyle/>
        <a:p>
          <a:endParaRPr lang="en-US"/>
        </a:p>
      </dgm:t>
    </dgm:pt>
    <dgm:pt modelId="{6330C2BC-46AB-4640-8CC6-94E529C89337}">
      <dgm:prSet/>
      <dgm:spPr/>
      <dgm:t>
        <a:bodyPr/>
        <a:lstStyle/>
        <a:p>
          <a:r>
            <a:rPr lang="en-US"/>
            <a:t>"recrache" ce qu'elle a mangé</a:t>
          </a:r>
        </a:p>
      </dgm:t>
    </dgm:pt>
    <dgm:pt modelId="{7506D209-58C0-44CA-9DAC-D63A5E1D6780}" type="parTrans" cxnId="{5A4E73F5-F4A9-44EE-AA61-5F4D453D40BE}">
      <dgm:prSet/>
      <dgm:spPr/>
      <dgm:t>
        <a:bodyPr/>
        <a:lstStyle/>
        <a:p>
          <a:endParaRPr lang="en-US"/>
        </a:p>
      </dgm:t>
    </dgm:pt>
    <dgm:pt modelId="{FA7A4CD5-77AB-42BE-A289-B0D99A70426F}" type="sibTrans" cxnId="{5A4E73F5-F4A9-44EE-AA61-5F4D453D40BE}">
      <dgm:prSet/>
      <dgm:spPr/>
      <dgm:t>
        <a:bodyPr/>
        <a:lstStyle/>
        <a:p>
          <a:endParaRPr lang="en-US"/>
        </a:p>
      </dgm:t>
    </dgm:pt>
    <dgm:pt modelId="{1893D74B-C4FA-4094-97E6-A961646705A0}">
      <dgm:prSet/>
      <dgm:spPr/>
      <dgm:t>
        <a:bodyPr/>
        <a:lstStyle/>
        <a:p>
          <a:r>
            <a:rPr lang="en-US"/>
            <a:t>Insistance sur LES prompts </a:t>
          </a:r>
        </a:p>
      </dgm:t>
    </dgm:pt>
    <dgm:pt modelId="{21B92660-ECD0-4C12-A0D2-0CE0C8E10A8E}" type="parTrans" cxnId="{C92B2A0E-3012-4C04-9D7C-756FDDFBF843}">
      <dgm:prSet/>
      <dgm:spPr/>
      <dgm:t>
        <a:bodyPr/>
        <a:lstStyle/>
        <a:p>
          <a:endParaRPr lang="en-US"/>
        </a:p>
      </dgm:t>
    </dgm:pt>
    <dgm:pt modelId="{1B85E79B-DD89-470F-8968-550ADE7A43DD}" type="sibTrans" cxnId="{C92B2A0E-3012-4C04-9D7C-756FDDFBF843}">
      <dgm:prSet/>
      <dgm:spPr/>
      <dgm:t>
        <a:bodyPr/>
        <a:lstStyle/>
        <a:p>
          <a:endParaRPr lang="en-US"/>
        </a:p>
      </dgm:t>
    </dgm:pt>
    <dgm:pt modelId="{81917D7D-5931-4713-8680-3D646C8C933E}">
      <dgm:prSet/>
      <dgm:spPr/>
      <dgm:t>
        <a:bodyPr/>
        <a:lstStyle/>
        <a:p>
          <a:r>
            <a:rPr lang="en-US"/>
            <a:t>Prompt positif et prompt négatif</a:t>
          </a:r>
        </a:p>
      </dgm:t>
    </dgm:pt>
    <dgm:pt modelId="{26D439DE-9746-42D0-B3E8-E578AB156C26}" type="parTrans" cxnId="{F2A36784-307C-48FB-A88C-88D3981B4871}">
      <dgm:prSet/>
      <dgm:spPr/>
      <dgm:t>
        <a:bodyPr/>
        <a:lstStyle/>
        <a:p>
          <a:endParaRPr lang="en-US"/>
        </a:p>
      </dgm:t>
    </dgm:pt>
    <dgm:pt modelId="{FF9107BA-6FD9-4C74-872B-1F42E8C0A200}" type="sibTrans" cxnId="{F2A36784-307C-48FB-A88C-88D3981B4871}">
      <dgm:prSet/>
      <dgm:spPr/>
      <dgm:t>
        <a:bodyPr/>
        <a:lstStyle/>
        <a:p>
          <a:endParaRPr lang="en-US"/>
        </a:p>
      </dgm:t>
    </dgm:pt>
    <dgm:pt modelId="{8B089630-7D4A-4FD1-AFFD-22E63AE2A1BA}">
      <dgm:prSet/>
      <dgm:spPr/>
      <dgm:t>
        <a:bodyPr/>
        <a:lstStyle/>
        <a:p>
          <a:r>
            <a:rPr lang="en-US"/>
            <a:t>Comment la boîte noire fonctionne-t-elle ?</a:t>
          </a:r>
        </a:p>
      </dgm:t>
    </dgm:pt>
    <dgm:pt modelId="{0CC8FADE-0CE1-4CBB-9A0B-C52D9A81FFD5}" type="parTrans" cxnId="{B1E593DF-E1D5-4AA7-A8D9-1D9DF469F40D}">
      <dgm:prSet/>
      <dgm:spPr/>
      <dgm:t>
        <a:bodyPr/>
        <a:lstStyle/>
        <a:p>
          <a:endParaRPr lang="en-US"/>
        </a:p>
      </dgm:t>
    </dgm:pt>
    <dgm:pt modelId="{D516A5C5-5D0C-4DFD-BDB5-2E036A4EDCA5}" type="sibTrans" cxnId="{B1E593DF-E1D5-4AA7-A8D9-1D9DF469F40D}">
      <dgm:prSet/>
      <dgm:spPr/>
      <dgm:t>
        <a:bodyPr/>
        <a:lstStyle/>
        <a:p>
          <a:endParaRPr lang="en-US"/>
        </a:p>
      </dgm:t>
    </dgm:pt>
    <dgm:pt modelId="{82A59D35-B459-44A7-9C0B-7D9479DA5A17}">
      <dgm:prSet/>
      <dgm:spPr/>
      <dgm:t>
        <a:bodyPr/>
        <a:lstStyle/>
        <a:p>
          <a:r>
            <a:rPr lang="en-US"/>
            <a:t>Text-to-Image</a:t>
          </a:r>
        </a:p>
      </dgm:t>
    </dgm:pt>
    <dgm:pt modelId="{FCAE9321-7844-4415-B8D4-6D63A6BDCCED}" type="parTrans" cxnId="{0F940CFA-EA39-4835-BC15-D2A7F119857C}">
      <dgm:prSet/>
      <dgm:spPr/>
      <dgm:t>
        <a:bodyPr/>
        <a:lstStyle/>
        <a:p>
          <a:endParaRPr lang="en-US"/>
        </a:p>
      </dgm:t>
    </dgm:pt>
    <dgm:pt modelId="{B475C248-2EC0-4A12-B57D-2142BA0CB87A}" type="sibTrans" cxnId="{0F940CFA-EA39-4835-BC15-D2A7F119857C}">
      <dgm:prSet/>
      <dgm:spPr/>
      <dgm:t>
        <a:bodyPr/>
        <a:lstStyle/>
        <a:p>
          <a:endParaRPr lang="en-US"/>
        </a:p>
      </dgm:t>
    </dgm:pt>
    <dgm:pt modelId="{D031ADA4-6F55-437F-AD0F-75154B8DE828}">
      <dgm:prSet/>
      <dgm:spPr/>
      <dgm:t>
        <a:bodyPr/>
        <a:lstStyle/>
        <a:p>
          <a:r>
            <a:rPr lang="en-US"/>
            <a:t>Prompt battle</a:t>
          </a:r>
        </a:p>
      </dgm:t>
    </dgm:pt>
    <dgm:pt modelId="{D8894467-5DF0-4D65-A9E0-C49882CECBB3}" type="parTrans" cxnId="{C9EEFB86-843A-47CD-9B39-4626592440DE}">
      <dgm:prSet/>
      <dgm:spPr/>
      <dgm:t>
        <a:bodyPr/>
        <a:lstStyle/>
        <a:p>
          <a:endParaRPr lang="en-US"/>
        </a:p>
      </dgm:t>
    </dgm:pt>
    <dgm:pt modelId="{8E48A431-04BD-42F0-BB29-D5BA203EBD7A}" type="sibTrans" cxnId="{C9EEFB86-843A-47CD-9B39-4626592440DE}">
      <dgm:prSet/>
      <dgm:spPr/>
      <dgm:t>
        <a:bodyPr/>
        <a:lstStyle/>
        <a:p>
          <a:endParaRPr lang="en-US"/>
        </a:p>
      </dgm:t>
    </dgm:pt>
    <dgm:pt modelId="{36060F40-463B-410B-A69A-81D2A230F3D4}">
      <dgm:prSet/>
      <dgm:spPr/>
      <dgm:t>
        <a:bodyPr/>
        <a:lstStyle/>
        <a:p>
          <a:r>
            <a:rPr lang="en-US"/>
            <a:t>Création d'une oeuvre</a:t>
          </a:r>
        </a:p>
      </dgm:t>
    </dgm:pt>
    <dgm:pt modelId="{C9FF1FFB-7CC2-42AE-9C98-CE98B717B9E8}" type="parTrans" cxnId="{EDFBA17A-4668-4A89-93B4-57B8953E3014}">
      <dgm:prSet/>
      <dgm:spPr/>
      <dgm:t>
        <a:bodyPr/>
        <a:lstStyle/>
        <a:p>
          <a:endParaRPr lang="en-US"/>
        </a:p>
      </dgm:t>
    </dgm:pt>
    <dgm:pt modelId="{8550B077-BD2F-408D-BC14-1E3FFF298798}" type="sibTrans" cxnId="{EDFBA17A-4668-4A89-93B4-57B8953E3014}">
      <dgm:prSet/>
      <dgm:spPr/>
      <dgm:t>
        <a:bodyPr/>
        <a:lstStyle/>
        <a:p>
          <a:endParaRPr lang="en-US"/>
        </a:p>
      </dgm:t>
    </dgm:pt>
    <dgm:pt modelId="{1D708DE7-B3F3-40A2-A22F-4A5243C8310F}" type="pres">
      <dgm:prSet presAssocID="{9C9CCD73-037B-44BC-B950-277DF627354A}" presName="linear" presStyleCnt="0">
        <dgm:presLayoutVars>
          <dgm:dir/>
          <dgm:animLvl val="lvl"/>
          <dgm:resizeHandles val="exact"/>
        </dgm:presLayoutVars>
      </dgm:prSet>
      <dgm:spPr/>
    </dgm:pt>
    <dgm:pt modelId="{20F1FC01-D3A4-4EF3-8804-2F1686576535}" type="pres">
      <dgm:prSet presAssocID="{2CF1BB33-4398-45F5-B9CC-E389903447F9}" presName="parentLin" presStyleCnt="0"/>
      <dgm:spPr/>
    </dgm:pt>
    <dgm:pt modelId="{FDA5C8C0-37ED-41ED-B2B4-C2287582CFAE}" type="pres">
      <dgm:prSet presAssocID="{2CF1BB33-4398-45F5-B9CC-E389903447F9}" presName="parentLeftMargin" presStyleLbl="node1" presStyleIdx="0" presStyleCnt="3"/>
      <dgm:spPr/>
    </dgm:pt>
    <dgm:pt modelId="{6B0BDA92-8543-4E8C-8856-4628D02B4C49}" type="pres">
      <dgm:prSet presAssocID="{2CF1BB33-4398-45F5-B9CC-E389903447F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4D7D62B-FF18-46F3-84FD-D3C063A526F2}" type="pres">
      <dgm:prSet presAssocID="{2CF1BB33-4398-45F5-B9CC-E389903447F9}" presName="negativeSpace" presStyleCnt="0"/>
      <dgm:spPr/>
    </dgm:pt>
    <dgm:pt modelId="{97D41B83-8970-4E29-B3FE-552D53BA5ECF}" type="pres">
      <dgm:prSet presAssocID="{2CF1BB33-4398-45F5-B9CC-E389903447F9}" presName="childText" presStyleLbl="conFgAcc1" presStyleIdx="0" presStyleCnt="3">
        <dgm:presLayoutVars>
          <dgm:bulletEnabled val="1"/>
        </dgm:presLayoutVars>
      </dgm:prSet>
      <dgm:spPr/>
    </dgm:pt>
    <dgm:pt modelId="{E20B5C41-7CCA-46B4-BEEE-19A7C1940E0D}" type="pres">
      <dgm:prSet presAssocID="{5E5074B9-5646-405B-8DAD-ADCE4FBBFC0C}" presName="spaceBetweenRectangles" presStyleCnt="0"/>
      <dgm:spPr/>
    </dgm:pt>
    <dgm:pt modelId="{DB436065-05F9-4434-8414-366124BEEC8E}" type="pres">
      <dgm:prSet presAssocID="{1893D74B-C4FA-4094-97E6-A961646705A0}" presName="parentLin" presStyleCnt="0"/>
      <dgm:spPr/>
    </dgm:pt>
    <dgm:pt modelId="{3CCCAA88-9DAC-4441-9112-812DEE517291}" type="pres">
      <dgm:prSet presAssocID="{1893D74B-C4FA-4094-97E6-A961646705A0}" presName="parentLeftMargin" presStyleLbl="node1" presStyleIdx="0" presStyleCnt="3"/>
      <dgm:spPr/>
    </dgm:pt>
    <dgm:pt modelId="{FD0209CC-FD85-486F-B1CB-905B26370E9A}" type="pres">
      <dgm:prSet presAssocID="{1893D74B-C4FA-4094-97E6-A961646705A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7D01DCD-0ABD-4151-A4CA-CD9906BBFD98}" type="pres">
      <dgm:prSet presAssocID="{1893D74B-C4FA-4094-97E6-A961646705A0}" presName="negativeSpace" presStyleCnt="0"/>
      <dgm:spPr/>
    </dgm:pt>
    <dgm:pt modelId="{55A3C708-C9CD-42C1-93DB-E53A365943A1}" type="pres">
      <dgm:prSet presAssocID="{1893D74B-C4FA-4094-97E6-A961646705A0}" presName="childText" presStyleLbl="conFgAcc1" presStyleIdx="1" presStyleCnt="3">
        <dgm:presLayoutVars>
          <dgm:bulletEnabled val="1"/>
        </dgm:presLayoutVars>
      </dgm:prSet>
      <dgm:spPr/>
    </dgm:pt>
    <dgm:pt modelId="{E3F20680-C646-4838-A7B1-11CF99FC5DDB}" type="pres">
      <dgm:prSet presAssocID="{1B85E79B-DD89-470F-8968-550ADE7A43DD}" presName="spaceBetweenRectangles" presStyleCnt="0"/>
      <dgm:spPr/>
    </dgm:pt>
    <dgm:pt modelId="{15843C71-31D9-48AF-AF0B-BB40A628FCDF}" type="pres">
      <dgm:prSet presAssocID="{82A59D35-B459-44A7-9C0B-7D9479DA5A17}" presName="parentLin" presStyleCnt="0"/>
      <dgm:spPr/>
    </dgm:pt>
    <dgm:pt modelId="{8B6F719F-30D9-453A-B5DE-B30E1F7EDEE1}" type="pres">
      <dgm:prSet presAssocID="{82A59D35-B459-44A7-9C0B-7D9479DA5A17}" presName="parentLeftMargin" presStyleLbl="node1" presStyleIdx="1" presStyleCnt="3"/>
      <dgm:spPr/>
    </dgm:pt>
    <dgm:pt modelId="{919794DB-A708-48B8-AA31-11CB8D99F4BD}" type="pres">
      <dgm:prSet presAssocID="{82A59D35-B459-44A7-9C0B-7D9479DA5A1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84979BA-CB0F-445E-AE22-8C9CEEE1326C}" type="pres">
      <dgm:prSet presAssocID="{82A59D35-B459-44A7-9C0B-7D9479DA5A17}" presName="negativeSpace" presStyleCnt="0"/>
      <dgm:spPr/>
    </dgm:pt>
    <dgm:pt modelId="{5687C9EE-4654-41C4-A235-A6620D9E7532}" type="pres">
      <dgm:prSet presAssocID="{82A59D35-B459-44A7-9C0B-7D9479DA5A17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7FE12900-884F-42CA-86A1-719E6BED3D2E}" srcId="{2CF1BB33-4398-45F5-B9CC-E389903447F9}" destId="{4C6C0F01-6210-495A-BBD5-53A80EF74209}" srcOrd="0" destOrd="0" parTransId="{D6EDCC95-BDFB-4B4E-B4E4-60646190676F}" sibTransId="{E5C28D4E-BE45-407F-B87E-FA807279B577}"/>
    <dgm:cxn modelId="{A2FA7D06-963E-451D-BC12-48003729B18E}" srcId="{9C9CCD73-037B-44BC-B950-277DF627354A}" destId="{2CF1BB33-4398-45F5-B9CC-E389903447F9}" srcOrd="0" destOrd="0" parTransId="{46E6083E-2F62-4FED-ADE8-F803F28FE2CB}" sibTransId="{5E5074B9-5646-405B-8DAD-ADCE4FBBFC0C}"/>
    <dgm:cxn modelId="{321DFE0A-E08A-4400-A133-EDE4326C5A44}" type="presOf" srcId="{1893D74B-C4FA-4094-97E6-A961646705A0}" destId="{3CCCAA88-9DAC-4441-9112-812DEE517291}" srcOrd="0" destOrd="0" presId="urn:microsoft.com/office/officeart/2005/8/layout/list1"/>
    <dgm:cxn modelId="{C92B2A0E-3012-4C04-9D7C-756FDDFBF843}" srcId="{9C9CCD73-037B-44BC-B950-277DF627354A}" destId="{1893D74B-C4FA-4094-97E6-A961646705A0}" srcOrd="1" destOrd="0" parTransId="{21B92660-ECD0-4C12-A0D2-0CE0C8E10A8E}" sibTransId="{1B85E79B-DD89-470F-8968-550ADE7A43DD}"/>
    <dgm:cxn modelId="{BDE43222-146D-427E-A42E-5CEC43235C42}" type="presOf" srcId="{82A59D35-B459-44A7-9C0B-7D9479DA5A17}" destId="{8B6F719F-30D9-453A-B5DE-B30E1F7EDEE1}" srcOrd="0" destOrd="0" presId="urn:microsoft.com/office/officeart/2005/8/layout/list1"/>
    <dgm:cxn modelId="{6ABF3F27-6AC2-444C-912B-ABD1285D5782}" type="presOf" srcId="{D031ADA4-6F55-437F-AD0F-75154B8DE828}" destId="{5687C9EE-4654-41C4-A235-A6620D9E7532}" srcOrd="0" destOrd="0" presId="urn:microsoft.com/office/officeart/2005/8/layout/list1"/>
    <dgm:cxn modelId="{2D5ACA2C-14F2-4633-9EE9-6009602159F1}" type="presOf" srcId="{2CF1BB33-4398-45F5-B9CC-E389903447F9}" destId="{6B0BDA92-8543-4E8C-8856-4628D02B4C49}" srcOrd="1" destOrd="0" presId="urn:microsoft.com/office/officeart/2005/8/layout/list1"/>
    <dgm:cxn modelId="{69DC553B-7CB9-4E16-A0E2-87F4A8B1A4A2}" type="presOf" srcId="{9C9CCD73-037B-44BC-B950-277DF627354A}" destId="{1D708DE7-B3F3-40A2-A22F-4A5243C8310F}" srcOrd="0" destOrd="0" presId="urn:microsoft.com/office/officeart/2005/8/layout/list1"/>
    <dgm:cxn modelId="{54C37469-B935-488D-A019-5E1EBD64C6BF}" type="presOf" srcId="{6330C2BC-46AB-4640-8CC6-94E529C89337}" destId="{97D41B83-8970-4E29-B3FE-552D53BA5ECF}" srcOrd="0" destOrd="1" presId="urn:microsoft.com/office/officeart/2005/8/layout/list1"/>
    <dgm:cxn modelId="{0619CC6F-D0E3-45A1-920C-DDDFA616F227}" type="presOf" srcId="{82A59D35-B459-44A7-9C0B-7D9479DA5A17}" destId="{919794DB-A708-48B8-AA31-11CB8D99F4BD}" srcOrd="1" destOrd="0" presId="urn:microsoft.com/office/officeart/2005/8/layout/list1"/>
    <dgm:cxn modelId="{EDFBA17A-4668-4A89-93B4-57B8953E3014}" srcId="{82A59D35-B459-44A7-9C0B-7D9479DA5A17}" destId="{36060F40-463B-410B-A69A-81D2A230F3D4}" srcOrd="1" destOrd="0" parTransId="{C9FF1FFB-7CC2-42AE-9C98-CE98B717B9E8}" sibTransId="{8550B077-BD2F-408D-BC14-1E3FFF298798}"/>
    <dgm:cxn modelId="{F2A36784-307C-48FB-A88C-88D3981B4871}" srcId="{1893D74B-C4FA-4094-97E6-A961646705A0}" destId="{81917D7D-5931-4713-8680-3D646C8C933E}" srcOrd="0" destOrd="0" parTransId="{26D439DE-9746-42D0-B3E8-E578AB156C26}" sibTransId="{FF9107BA-6FD9-4C74-872B-1F42E8C0A200}"/>
    <dgm:cxn modelId="{C9EEFB86-843A-47CD-9B39-4626592440DE}" srcId="{82A59D35-B459-44A7-9C0B-7D9479DA5A17}" destId="{D031ADA4-6F55-437F-AD0F-75154B8DE828}" srcOrd="0" destOrd="0" parTransId="{D8894467-5DF0-4D65-A9E0-C49882CECBB3}" sibTransId="{8E48A431-04BD-42F0-BB29-D5BA203EBD7A}"/>
    <dgm:cxn modelId="{F4E236AF-D389-4576-B895-BF3067D299C1}" type="presOf" srcId="{2CF1BB33-4398-45F5-B9CC-E389903447F9}" destId="{FDA5C8C0-37ED-41ED-B2B4-C2287582CFAE}" srcOrd="0" destOrd="0" presId="urn:microsoft.com/office/officeart/2005/8/layout/list1"/>
    <dgm:cxn modelId="{5526E6B5-4D55-4E8E-B9A0-71F2A0C46F4A}" type="presOf" srcId="{8B089630-7D4A-4FD1-AFFD-22E63AE2A1BA}" destId="{55A3C708-C9CD-42C1-93DB-E53A365943A1}" srcOrd="0" destOrd="1" presId="urn:microsoft.com/office/officeart/2005/8/layout/list1"/>
    <dgm:cxn modelId="{DB63E1C1-F207-4FB2-BAE7-3286BC62B5D4}" type="presOf" srcId="{36060F40-463B-410B-A69A-81D2A230F3D4}" destId="{5687C9EE-4654-41C4-A235-A6620D9E7532}" srcOrd="0" destOrd="1" presId="urn:microsoft.com/office/officeart/2005/8/layout/list1"/>
    <dgm:cxn modelId="{0AF5C0C7-DCFB-4CDA-8774-146BED591A62}" type="presOf" srcId="{4C6C0F01-6210-495A-BBD5-53A80EF74209}" destId="{97D41B83-8970-4E29-B3FE-552D53BA5ECF}" srcOrd="0" destOrd="0" presId="urn:microsoft.com/office/officeart/2005/8/layout/list1"/>
    <dgm:cxn modelId="{424417CE-E6C1-4D69-A1D0-B847E37C56E6}" type="presOf" srcId="{1893D74B-C4FA-4094-97E6-A961646705A0}" destId="{FD0209CC-FD85-486F-B1CB-905B26370E9A}" srcOrd="1" destOrd="0" presId="urn:microsoft.com/office/officeart/2005/8/layout/list1"/>
    <dgm:cxn modelId="{959B73D0-DBE4-4870-9FCF-2D60E95EFA17}" type="presOf" srcId="{81917D7D-5931-4713-8680-3D646C8C933E}" destId="{55A3C708-C9CD-42C1-93DB-E53A365943A1}" srcOrd="0" destOrd="0" presId="urn:microsoft.com/office/officeart/2005/8/layout/list1"/>
    <dgm:cxn modelId="{B1E593DF-E1D5-4AA7-A8D9-1D9DF469F40D}" srcId="{1893D74B-C4FA-4094-97E6-A961646705A0}" destId="{8B089630-7D4A-4FD1-AFFD-22E63AE2A1BA}" srcOrd="1" destOrd="0" parTransId="{0CC8FADE-0CE1-4CBB-9A0B-C52D9A81FFD5}" sibTransId="{D516A5C5-5D0C-4DFD-BDB5-2E036A4EDCA5}"/>
    <dgm:cxn modelId="{5A4E73F5-F4A9-44EE-AA61-5F4D453D40BE}" srcId="{2CF1BB33-4398-45F5-B9CC-E389903447F9}" destId="{6330C2BC-46AB-4640-8CC6-94E529C89337}" srcOrd="1" destOrd="0" parTransId="{7506D209-58C0-44CA-9DAC-D63A5E1D6780}" sibTransId="{FA7A4CD5-77AB-42BE-A289-B0D99A70426F}"/>
    <dgm:cxn modelId="{0F940CFA-EA39-4835-BC15-D2A7F119857C}" srcId="{9C9CCD73-037B-44BC-B950-277DF627354A}" destId="{82A59D35-B459-44A7-9C0B-7D9479DA5A17}" srcOrd="2" destOrd="0" parTransId="{FCAE9321-7844-4415-B8D4-6D63A6BDCCED}" sibTransId="{B475C248-2EC0-4A12-B57D-2142BA0CB87A}"/>
    <dgm:cxn modelId="{AB5F4D81-1D26-49EB-B592-C06710D088D2}" type="presParOf" srcId="{1D708DE7-B3F3-40A2-A22F-4A5243C8310F}" destId="{20F1FC01-D3A4-4EF3-8804-2F1686576535}" srcOrd="0" destOrd="0" presId="urn:microsoft.com/office/officeart/2005/8/layout/list1"/>
    <dgm:cxn modelId="{309B92BE-A689-49CB-AAED-705FB1ADA28B}" type="presParOf" srcId="{20F1FC01-D3A4-4EF3-8804-2F1686576535}" destId="{FDA5C8C0-37ED-41ED-B2B4-C2287582CFAE}" srcOrd="0" destOrd="0" presId="urn:microsoft.com/office/officeart/2005/8/layout/list1"/>
    <dgm:cxn modelId="{8DA12D33-E0BD-4596-9864-1185A8575617}" type="presParOf" srcId="{20F1FC01-D3A4-4EF3-8804-2F1686576535}" destId="{6B0BDA92-8543-4E8C-8856-4628D02B4C49}" srcOrd="1" destOrd="0" presId="urn:microsoft.com/office/officeart/2005/8/layout/list1"/>
    <dgm:cxn modelId="{AE5B55D9-EE1C-42F2-9B9A-0B1FF244D55E}" type="presParOf" srcId="{1D708DE7-B3F3-40A2-A22F-4A5243C8310F}" destId="{E4D7D62B-FF18-46F3-84FD-D3C063A526F2}" srcOrd="1" destOrd="0" presId="urn:microsoft.com/office/officeart/2005/8/layout/list1"/>
    <dgm:cxn modelId="{23CC1548-DD73-46A3-9EF7-16DF41F7C422}" type="presParOf" srcId="{1D708DE7-B3F3-40A2-A22F-4A5243C8310F}" destId="{97D41B83-8970-4E29-B3FE-552D53BA5ECF}" srcOrd="2" destOrd="0" presId="urn:microsoft.com/office/officeart/2005/8/layout/list1"/>
    <dgm:cxn modelId="{F65D392C-0DF3-4894-ABC7-40D4611C02DC}" type="presParOf" srcId="{1D708DE7-B3F3-40A2-A22F-4A5243C8310F}" destId="{E20B5C41-7CCA-46B4-BEEE-19A7C1940E0D}" srcOrd="3" destOrd="0" presId="urn:microsoft.com/office/officeart/2005/8/layout/list1"/>
    <dgm:cxn modelId="{15F140C4-1517-423E-9A07-15571A757889}" type="presParOf" srcId="{1D708DE7-B3F3-40A2-A22F-4A5243C8310F}" destId="{DB436065-05F9-4434-8414-366124BEEC8E}" srcOrd="4" destOrd="0" presId="urn:microsoft.com/office/officeart/2005/8/layout/list1"/>
    <dgm:cxn modelId="{7E438910-DED2-4782-BE84-73FD909138A0}" type="presParOf" srcId="{DB436065-05F9-4434-8414-366124BEEC8E}" destId="{3CCCAA88-9DAC-4441-9112-812DEE517291}" srcOrd="0" destOrd="0" presId="urn:microsoft.com/office/officeart/2005/8/layout/list1"/>
    <dgm:cxn modelId="{0641D54C-27A0-43B4-9885-7C3FEFE10B7B}" type="presParOf" srcId="{DB436065-05F9-4434-8414-366124BEEC8E}" destId="{FD0209CC-FD85-486F-B1CB-905B26370E9A}" srcOrd="1" destOrd="0" presId="urn:microsoft.com/office/officeart/2005/8/layout/list1"/>
    <dgm:cxn modelId="{A6A387E1-81EE-4313-9CD4-158E31E05352}" type="presParOf" srcId="{1D708DE7-B3F3-40A2-A22F-4A5243C8310F}" destId="{97D01DCD-0ABD-4151-A4CA-CD9906BBFD98}" srcOrd="5" destOrd="0" presId="urn:microsoft.com/office/officeart/2005/8/layout/list1"/>
    <dgm:cxn modelId="{3AEFFC49-21CF-4EB6-B68D-BF566EF3907F}" type="presParOf" srcId="{1D708DE7-B3F3-40A2-A22F-4A5243C8310F}" destId="{55A3C708-C9CD-42C1-93DB-E53A365943A1}" srcOrd="6" destOrd="0" presId="urn:microsoft.com/office/officeart/2005/8/layout/list1"/>
    <dgm:cxn modelId="{8AC87036-DB75-4F68-AFAE-F92C1D7AD529}" type="presParOf" srcId="{1D708DE7-B3F3-40A2-A22F-4A5243C8310F}" destId="{E3F20680-C646-4838-A7B1-11CF99FC5DDB}" srcOrd="7" destOrd="0" presId="urn:microsoft.com/office/officeart/2005/8/layout/list1"/>
    <dgm:cxn modelId="{5C40F9A0-D599-4479-ADFE-0B2DE466B289}" type="presParOf" srcId="{1D708DE7-B3F3-40A2-A22F-4A5243C8310F}" destId="{15843C71-31D9-48AF-AF0B-BB40A628FCDF}" srcOrd="8" destOrd="0" presId="urn:microsoft.com/office/officeart/2005/8/layout/list1"/>
    <dgm:cxn modelId="{497476D1-58A9-4F13-A8CF-6CD4089BD659}" type="presParOf" srcId="{15843C71-31D9-48AF-AF0B-BB40A628FCDF}" destId="{8B6F719F-30D9-453A-B5DE-B30E1F7EDEE1}" srcOrd="0" destOrd="0" presId="urn:microsoft.com/office/officeart/2005/8/layout/list1"/>
    <dgm:cxn modelId="{D03AE144-CF53-4CC1-AD73-24A0BA83B534}" type="presParOf" srcId="{15843C71-31D9-48AF-AF0B-BB40A628FCDF}" destId="{919794DB-A708-48B8-AA31-11CB8D99F4BD}" srcOrd="1" destOrd="0" presId="urn:microsoft.com/office/officeart/2005/8/layout/list1"/>
    <dgm:cxn modelId="{FB188FDC-1F26-4BA8-BE22-177EA102E134}" type="presParOf" srcId="{1D708DE7-B3F3-40A2-A22F-4A5243C8310F}" destId="{684979BA-CB0F-445E-AE22-8C9CEEE1326C}" srcOrd="9" destOrd="0" presId="urn:microsoft.com/office/officeart/2005/8/layout/list1"/>
    <dgm:cxn modelId="{CAF92E9F-A488-4999-A066-532CFF48C471}" type="presParOf" srcId="{1D708DE7-B3F3-40A2-A22F-4A5243C8310F}" destId="{5687C9EE-4654-41C4-A235-A6620D9E753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C1C38F8-3EA6-4CBF-A415-88CAA25DCFE1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C420DA9-E177-4BAA-966B-EA020F1790A2}">
      <dgm:prSet/>
      <dgm:spPr/>
      <dgm:t>
        <a:bodyPr/>
        <a:lstStyle/>
        <a:p>
          <a:r>
            <a:rPr lang="en-US"/>
            <a:t>Choisir un thème :</a:t>
          </a:r>
        </a:p>
      </dgm:t>
    </dgm:pt>
    <dgm:pt modelId="{FDF7F22F-8FB6-4382-BAE8-02BE7EED5E84}" type="parTrans" cxnId="{A9732563-2266-4CB5-86C6-C6435DEE0B93}">
      <dgm:prSet/>
      <dgm:spPr/>
      <dgm:t>
        <a:bodyPr/>
        <a:lstStyle/>
        <a:p>
          <a:endParaRPr lang="en-US"/>
        </a:p>
      </dgm:t>
    </dgm:pt>
    <dgm:pt modelId="{46C46A24-6FD0-4EA5-9BD3-2EC49AB25B53}" type="sibTrans" cxnId="{A9732563-2266-4CB5-86C6-C6435DEE0B93}">
      <dgm:prSet/>
      <dgm:spPr/>
      <dgm:t>
        <a:bodyPr/>
        <a:lstStyle/>
        <a:p>
          <a:endParaRPr lang="en-US"/>
        </a:p>
      </dgm:t>
    </dgm:pt>
    <dgm:pt modelId="{2E30DF63-7835-4EDE-BC09-57E249F4C72D}">
      <dgm:prSet/>
      <dgm:spPr/>
      <dgm:t>
        <a:bodyPr/>
        <a:lstStyle/>
        <a:p>
          <a:r>
            <a:rPr lang="en-US"/>
            <a:t>auto-portrait</a:t>
          </a:r>
        </a:p>
      </dgm:t>
    </dgm:pt>
    <dgm:pt modelId="{CEA11B6B-3B28-470B-B678-DE452DF5915B}" type="parTrans" cxnId="{23DB3A20-C0FD-40D0-A60F-05BD9071261D}">
      <dgm:prSet/>
      <dgm:spPr/>
      <dgm:t>
        <a:bodyPr/>
        <a:lstStyle/>
        <a:p>
          <a:endParaRPr lang="en-US"/>
        </a:p>
      </dgm:t>
    </dgm:pt>
    <dgm:pt modelId="{6A0EB3A7-06A5-4721-B595-90E1AC60959D}" type="sibTrans" cxnId="{23DB3A20-C0FD-40D0-A60F-05BD9071261D}">
      <dgm:prSet/>
      <dgm:spPr/>
      <dgm:t>
        <a:bodyPr/>
        <a:lstStyle/>
        <a:p>
          <a:endParaRPr lang="en-US"/>
        </a:p>
      </dgm:t>
    </dgm:pt>
    <dgm:pt modelId="{633CA878-22D3-4EB7-A6ED-BBDC5E111A89}">
      <dgm:prSet/>
      <dgm:spPr/>
      <dgm:t>
        <a:bodyPr/>
        <a:lstStyle/>
        <a:p>
          <a:r>
            <a:rPr lang="en-US"/>
            <a:t>un paysage que j’apprécie en l’an 2300</a:t>
          </a:r>
        </a:p>
      </dgm:t>
    </dgm:pt>
    <dgm:pt modelId="{AEE58481-603D-48DA-BFB9-61CFFB23912C}" type="parTrans" cxnId="{43768B51-390D-4A9F-BBD4-BFFAF6BC681B}">
      <dgm:prSet/>
      <dgm:spPr/>
      <dgm:t>
        <a:bodyPr/>
        <a:lstStyle/>
        <a:p>
          <a:endParaRPr lang="en-US"/>
        </a:p>
      </dgm:t>
    </dgm:pt>
    <dgm:pt modelId="{24EB355C-9F9D-493C-ABC1-76D82F28038E}" type="sibTrans" cxnId="{43768B51-390D-4A9F-BBD4-BFFAF6BC681B}">
      <dgm:prSet/>
      <dgm:spPr/>
      <dgm:t>
        <a:bodyPr/>
        <a:lstStyle/>
        <a:p>
          <a:endParaRPr lang="en-US"/>
        </a:p>
      </dgm:t>
    </dgm:pt>
    <dgm:pt modelId="{06B37399-606F-4F30-BCF9-AD653CF0389B}">
      <dgm:prSet/>
      <dgm:spPr/>
      <dgm:t>
        <a:bodyPr/>
        <a:lstStyle/>
        <a:p>
          <a:r>
            <a:rPr lang="en-US"/>
            <a:t>Créer l’image à l’aide de </a:t>
          </a:r>
          <a:r>
            <a:rPr lang="en-US" b="1"/>
            <a:t>Diffusionbee</a:t>
          </a:r>
          <a:endParaRPr lang="en-US"/>
        </a:p>
      </dgm:t>
    </dgm:pt>
    <dgm:pt modelId="{EC3165D2-61C7-4654-9191-6BB7F56E47CA}" type="parTrans" cxnId="{B0BE6F22-D526-459E-8253-EB512D3CCA86}">
      <dgm:prSet/>
      <dgm:spPr/>
      <dgm:t>
        <a:bodyPr/>
        <a:lstStyle/>
        <a:p>
          <a:endParaRPr lang="en-US"/>
        </a:p>
      </dgm:t>
    </dgm:pt>
    <dgm:pt modelId="{91F3F2B4-74D9-4B88-9B48-0A3DBB68AD91}" type="sibTrans" cxnId="{B0BE6F22-D526-459E-8253-EB512D3CCA86}">
      <dgm:prSet/>
      <dgm:spPr/>
      <dgm:t>
        <a:bodyPr/>
        <a:lstStyle/>
        <a:p>
          <a:endParaRPr lang="en-US"/>
        </a:p>
      </dgm:t>
    </dgm:pt>
    <dgm:pt modelId="{8BDC6AF1-098B-4D11-8CB4-AA919885665E}">
      <dgm:prSet/>
      <dgm:spPr/>
      <dgm:t>
        <a:bodyPr/>
        <a:lstStyle/>
        <a:p>
          <a:r>
            <a:rPr lang="en-US"/>
            <a:t>Modifier l’image à l’aide de </a:t>
          </a:r>
          <a:r>
            <a:rPr lang="en-US" b="1"/>
            <a:t>GIMP </a:t>
          </a:r>
          <a:r>
            <a:rPr lang="en-US"/>
            <a:t>(si besoin)</a:t>
          </a:r>
        </a:p>
      </dgm:t>
    </dgm:pt>
    <dgm:pt modelId="{04EB4F74-E554-45A4-B64D-5682DED5BD65}" type="parTrans" cxnId="{B2DAAFD3-75CE-49A1-BFAC-4350BA81E85B}">
      <dgm:prSet/>
      <dgm:spPr/>
      <dgm:t>
        <a:bodyPr/>
        <a:lstStyle/>
        <a:p>
          <a:endParaRPr lang="en-US"/>
        </a:p>
      </dgm:t>
    </dgm:pt>
    <dgm:pt modelId="{3AC71C1D-46B8-43C6-BFF8-4E2DB09095F5}" type="sibTrans" cxnId="{B2DAAFD3-75CE-49A1-BFAC-4350BA81E85B}">
      <dgm:prSet/>
      <dgm:spPr/>
      <dgm:t>
        <a:bodyPr/>
        <a:lstStyle/>
        <a:p>
          <a:endParaRPr lang="en-US"/>
        </a:p>
      </dgm:t>
    </dgm:pt>
    <dgm:pt modelId="{61A36DD7-2298-4AD3-8C34-2B1843BA4605}">
      <dgm:prSet/>
      <dgm:spPr/>
      <dgm:t>
        <a:bodyPr/>
        <a:lstStyle/>
        <a:p>
          <a:r>
            <a:rPr lang="en-US"/>
            <a:t>Ecrire un texte qui décrit l’oeuvre (</a:t>
          </a:r>
          <a:r>
            <a:rPr lang="en-US" i="1"/>
            <a:t>pourquoi ?</a:t>
          </a:r>
          <a:r>
            <a:rPr lang="en-US"/>
            <a:t>)</a:t>
          </a:r>
        </a:p>
      </dgm:t>
    </dgm:pt>
    <dgm:pt modelId="{2BB1CE2F-151A-418E-8B1C-FD45079D73EE}" type="parTrans" cxnId="{CDE3F53C-32F7-471D-9988-FC3437531F22}">
      <dgm:prSet/>
      <dgm:spPr/>
      <dgm:t>
        <a:bodyPr/>
        <a:lstStyle/>
        <a:p>
          <a:endParaRPr lang="en-US"/>
        </a:p>
      </dgm:t>
    </dgm:pt>
    <dgm:pt modelId="{2B214688-3BA6-48D7-B2F4-4B792D9C6921}" type="sibTrans" cxnId="{CDE3F53C-32F7-471D-9988-FC3437531F22}">
      <dgm:prSet/>
      <dgm:spPr/>
      <dgm:t>
        <a:bodyPr/>
        <a:lstStyle/>
        <a:p>
          <a:endParaRPr lang="en-US"/>
        </a:p>
      </dgm:t>
    </dgm:pt>
    <dgm:pt modelId="{645A457F-BB2D-484B-982F-42EAAE68EC91}">
      <dgm:prSet/>
      <dgm:spPr/>
      <dgm:t>
        <a:bodyPr/>
        <a:lstStyle/>
        <a:p>
          <a:r>
            <a:rPr lang="en-US"/>
            <a:t>Rendre sur </a:t>
          </a:r>
          <a:r>
            <a:rPr lang="en-US" b="1"/>
            <a:t>moodle</a:t>
          </a:r>
          <a:r>
            <a:rPr lang="en-US"/>
            <a:t> :</a:t>
          </a:r>
        </a:p>
      </dgm:t>
    </dgm:pt>
    <dgm:pt modelId="{4F64DEEE-F131-4936-85B7-E857B01AEAFA}" type="parTrans" cxnId="{8E6A179F-ADA2-4C35-915E-02942D59A00C}">
      <dgm:prSet/>
      <dgm:spPr/>
      <dgm:t>
        <a:bodyPr/>
        <a:lstStyle/>
        <a:p>
          <a:endParaRPr lang="en-US"/>
        </a:p>
      </dgm:t>
    </dgm:pt>
    <dgm:pt modelId="{07179850-CDEF-407C-9CB3-BDB6AFE24D41}" type="sibTrans" cxnId="{8E6A179F-ADA2-4C35-915E-02942D59A00C}">
      <dgm:prSet/>
      <dgm:spPr/>
      <dgm:t>
        <a:bodyPr/>
        <a:lstStyle/>
        <a:p>
          <a:endParaRPr lang="en-US"/>
        </a:p>
      </dgm:t>
    </dgm:pt>
    <dgm:pt modelId="{251FB101-C41C-4A9B-8ED8-0401CDF79DC7}">
      <dgm:prSet/>
      <dgm:spPr/>
      <dgm:t>
        <a:bodyPr/>
        <a:lstStyle/>
        <a:p>
          <a:r>
            <a:rPr lang="en-US"/>
            <a:t>L’oeuvre d’art au format png</a:t>
          </a:r>
        </a:p>
      </dgm:t>
    </dgm:pt>
    <dgm:pt modelId="{DC1DE03B-8E76-4C23-9756-6260C4B27E77}" type="parTrans" cxnId="{4D065863-6BE4-480F-9FA8-EB62F962B92D}">
      <dgm:prSet/>
      <dgm:spPr/>
      <dgm:t>
        <a:bodyPr/>
        <a:lstStyle/>
        <a:p>
          <a:endParaRPr lang="en-US"/>
        </a:p>
      </dgm:t>
    </dgm:pt>
    <dgm:pt modelId="{C09CE790-BF5E-4FE2-895F-37D92677B2A1}" type="sibTrans" cxnId="{4D065863-6BE4-480F-9FA8-EB62F962B92D}">
      <dgm:prSet/>
      <dgm:spPr/>
      <dgm:t>
        <a:bodyPr/>
        <a:lstStyle/>
        <a:p>
          <a:endParaRPr lang="en-US"/>
        </a:p>
      </dgm:t>
    </dgm:pt>
    <dgm:pt modelId="{C4CF5661-B734-4E62-BDD5-479AC715175F}">
      <dgm:prSet/>
      <dgm:spPr/>
      <dgm:t>
        <a:bodyPr/>
        <a:lstStyle/>
        <a:p>
          <a:r>
            <a:rPr lang="en-US"/>
            <a:t>Le prompt</a:t>
          </a:r>
        </a:p>
      </dgm:t>
    </dgm:pt>
    <dgm:pt modelId="{7865BB73-141C-4ACB-90B5-9907E410050A}" type="parTrans" cxnId="{08D26318-BBFB-41F3-BA14-CDCAB1935D6F}">
      <dgm:prSet/>
      <dgm:spPr/>
      <dgm:t>
        <a:bodyPr/>
        <a:lstStyle/>
        <a:p>
          <a:endParaRPr lang="en-US"/>
        </a:p>
      </dgm:t>
    </dgm:pt>
    <dgm:pt modelId="{2B434145-7FBD-4B32-AC52-956E7733AC46}" type="sibTrans" cxnId="{08D26318-BBFB-41F3-BA14-CDCAB1935D6F}">
      <dgm:prSet/>
      <dgm:spPr/>
      <dgm:t>
        <a:bodyPr/>
        <a:lstStyle/>
        <a:p>
          <a:endParaRPr lang="en-US"/>
        </a:p>
      </dgm:t>
    </dgm:pt>
    <dgm:pt modelId="{B65FC498-3F15-407E-9436-17B68FD39638}" type="pres">
      <dgm:prSet presAssocID="{3C1C38F8-3EA6-4CBF-A415-88CAA25DCFE1}" presName="linear" presStyleCnt="0">
        <dgm:presLayoutVars>
          <dgm:dir/>
          <dgm:animLvl val="lvl"/>
          <dgm:resizeHandles val="exact"/>
        </dgm:presLayoutVars>
      </dgm:prSet>
      <dgm:spPr/>
    </dgm:pt>
    <dgm:pt modelId="{E7C4861F-9550-4B62-A2DC-E80C9FF16297}" type="pres">
      <dgm:prSet presAssocID="{0C420DA9-E177-4BAA-966B-EA020F1790A2}" presName="parentLin" presStyleCnt="0"/>
      <dgm:spPr/>
    </dgm:pt>
    <dgm:pt modelId="{D653013E-68E8-46BD-BBC7-B253F4D3EDE6}" type="pres">
      <dgm:prSet presAssocID="{0C420DA9-E177-4BAA-966B-EA020F1790A2}" presName="parentLeftMargin" presStyleLbl="node1" presStyleIdx="0" presStyleCnt="5"/>
      <dgm:spPr/>
    </dgm:pt>
    <dgm:pt modelId="{4062D51B-8BB5-476C-8C02-8B690BA725D4}" type="pres">
      <dgm:prSet presAssocID="{0C420DA9-E177-4BAA-966B-EA020F1790A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E8A1097-CB76-4EAE-AE93-8D8961CC9E3D}" type="pres">
      <dgm:prSet presAssocID="{0C420DA9-E177-4BAA-966B-EA020F1790A2}" presName="negativeSpace" presStyleCnt="0"/>
      <dgm:spPr/>
    </dgm:pt>
    <dgm:pt modelId="{76BE759F-209C-455F-84DF-52D763BA2828}" type="pres">
      <dgm:prSet presAssocID="{0C420DA9-E177-4BAA-966B-EA020F1790A2}" presName="childText" presStyleLbl="conFgAcc1" presStyleIdx="0" presStyleCnt="5">
        <dgm:presLayoutVars>
          <dgm:bulletEnabled val="1"/>
        </dgm:presLayoutVars>
      </dgm:prSet>
      <dgm:spPr/>
    </dgm:pt>
    <dgm:pt modelId="{94A32378-46F9-4041-84C6-566A409DE5CC}" type="pres">
      <dgm:prSet presAssocID="{46C46A24-6FD0-4EA5-9BD3-2EC49AB25B53}" presName="spaceBetweenRectangles" presStyleCnt="0"/>
      <dgm:spPr/>
    </dgm:pt>
    <dgm:pt modelId="{A70FB622-310F-4CFE-A4C7-D90ED0E82797}" type="pres">
      <dgm:prSet presAssocID="{06B37399-606F-4F30-BCF9-AD653CF0389B}" presName="parentLin" presStyleCnt="0"/>
      <dgm:spPr/>
    </dgm:pt>
    <dgm:pt modelId="{13CB49AB-63AC-421B-BC3B-339E893105D1}" type="pres">
      <dgm:prSet presAssocID="{06B37399-606F-4F30-BCF9-AD653CF0389B}" presName="parentLeftMargin" presStyleLbl="node1" presStyleIdx="0" presStyleCnt="5"/>
      <dgm:spPr/>
    </dgm:pt>
    <dgm:pt modelId="{0F4B1341-BA86-49FE-9842-ED45458406FB}" type="pres">
      <dgm:prSet presAssocID="{06B37399-606F-4F30-BCF9-AD653CF0389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7670492-6AD9-47F5-8621-3AAB5A07DB8D}" type="pres">
      <dgm:prSet presAssocID="{06B37399-606F-4F30-BCF9-AD653CF0389B}" presName="negativeSpace" presStyleCnt="0"/>
      <dgm:spPr/>
    </dgm:pt>
    <dgm:pt modelId="{EA9FB8FB-3D50-4613-93DB-833FF243211B}" type="pres">
      <dgm:prSet presAssocID="{06B37399-606F-4F30-BCF9-AD653CF0389B}" presName="childText" presStyleLbl="conFgAcc1" presStyleIdx="1" presStyleCnt="5">
        <dgm:presLayoutVars>
          <dgm:bulletEnabled val="1"/>
        </dgm:presLayoutVars>
      </dgm:prSet>
      <dgm:spPr/>
    </dgm:pt>
    <dgm:pt modelId="{95F29A9E-84A9-4103-AF2D-3B74F4DFF32E}" type="pres">
      <dgm:prSet presAssocID="{91F3F2B4-74D9-4B88-9B48-0A3DBB68AD91}" presName="spaceBetweenRectangles" presStyleCnt="0"/>
      <dgm:spPr/>
    </dgm:pt>
    <dgm:pt modelId="{B4EDE45C-FA17-462C-AF6E-EC74FAC78154}" type="pres">
      <dgm:prSet presAssocID="{8BDC6AF1-098B-4D11-8CB4-AA919885665E}" presName="parentLin" presStyleCnt="0"/>
      <dgm:spPr/>
    </dgm:pt>
    <dgm:pt modelId="{BD00E95F-BF56-46C4-86E8-5F538D1D743B}" type="pres">
      <dgm:prSet presAssocID="{8BDC6AF1-098B-4D11-8CB4-AA919885665E}" presName="parentLeftMargin" presStyleLbl="node1" presStyleIdx="1" presStyleCnt="5"/>
      <dgm:spPr/>
    </dgm:pt>
    <dgm:pt modelId="{932D8BF5-B1F0-47BC-8AA9-5A0C26D0DA6E}" type="pres">
      <dgm:prSet presAssocID="{8BDC6AF1-098B-4D11-8CB4-AA919885665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53F26A7-F351-4474-818C-26A97A9DFBF0}" type="pres">
      <dgm:prSet presAssocID="{8BDC6AF1-098B-4D11-8CB4-AA919885665E}" presName="negativeSpace" presStyleCnt="0"/>
      <dgm:spPr/>
    </dgm:pt>
    <dgm:pt modelId="{72CDD968-ED9E-4F7E-9E92-3FD1CF0AD8BA}" type="pres">
      <dgm:prSet presAssocID="{8BDC6AF1-098B-4D11-8CB4-AA919885665E}" presName="childText" presStyleLbl="conFgAcc1" presStyleIdx="2" presStyleCnt="5">
        <dgm:presLayoutVars>
          <dgm:bulletEnabled val="1"/>
        </dgm:presLayoutVars>
      </dgm:prSet>
      <dgm:spPr/>
    </dgm:pt>
    <dgm:pt modelId="{E09F6C4B-919A-4E03-8774-E1583AD287F4}" type="pres">
      <dgm:prSet presAssocID="{3AC71C1D-46B8-43C6-BFF8-4E2DB09095F5}" presName="spaceBetweenRectangles" presStyleCnt="0"/>
      <dgm:spPr/>
    </dgm:pt>
    <dgm:pt modelId="{CCD18F60-2ECA-484B-A769-4138A050FFFF}" type="pres">
      <dgm:prSet presAssocID="{61A36DD7-2298-4AD3-8C34-2B1843BA4605}" presName="parentLin" presStyleCnt="0"/>
      <dgm:spPr/>
    </dgm:pt>
    <dgm:pt modelId="{D87203BE-245D-4C56-90F7-DE0CB34BB2AC}" type="pres">
      <dgm:prSet presAssocID="{61A36DD7-2298-4AD3-8C34-2B1843BA4605}" presName="parentLeftMargin" presStyleLbl="node1" presStyleIdx="2" presStyleCnt="5"/>
      <dgm:spPr/>
    </dgm:pt>
    <dgm:pt modelId="{8AE28F1E-6DA8-40B1-A950-6C86D13A7587}" type="pres">
      <dgm:prSet presAssocID="{61A36DD7-2298-4AD3-8C34-2B1843BA460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BE0C411-EC69-44DB-9C57-263E9E3F6B22}" type="pres">
      <dgm:prSet presAssocID="{61A36DD7-2298-4AD3-8C34-2B1843BA4605}" presName="negativeSpace" presStyleCnt="0"/>
      <dgm:spPr/>
    </dgm:pt>
    <dgm:pt modelId="{B33CD676-8852-4E4C-9DA0-986F1BEE9419}" type="pres">
      <dgm:prSet presAssocID="{61A36DD7-2298-4AD3-8C34-2B1843BA4605}" presName="childText" presStyleLbl="conFgAcc1" presStyleIdx="3" presStyleCnt="5">
        <dgm:presLayoutVars>
          <dgm:bulletEnabled val="1"/>
        </dgm:presLayoutVars>
      </dgm:prSet>
      <dgm:spPr/>
    </dgm:pt>
    <dgm:pt modelId="{3FA5516B-BFDB-44F9-994B-44ABD2D2531C}" type="pres">
      <dgm:prSet presAssocID="{2B214688-3BA6-48D7-B2F4-4B792D9C6921}" presName="spaceBetweenRectangles" presStyleCnt="0"/>
      <dgm:spPr/>
    </dgm:pt>
    <dgm:pt modelId="{EC2F10B3-C8A2-4B9D-AC4E-1C44AFA65B50}" type="pres">
      <dgm:prSet presAssocID="{645A457F-BB2D-484B-982F-42EAAE68EC91}" presName="parentLin" presStyleCnt="0"/>
      <dgm:spPr/>
    </dgm:pt>
    <dgm:pt modelId="{30C18142-5B35-45E3-9A39-0E3659031F8B}" type="pres">
      <dgm:prSet presAssocID="{645A457F-BB2D-484B-982F-42EAAE68EC91}" presName="parentLeftMargin" presStyleLbl="node1" presStyleIdx="3" presStyleCnt="5"/>
      <dgm:spPr/>
    </dgm:pt>
    <dgm:pt modelId="{174267C3-FD99-4069-A259-C980773FA7D0}" type="pres">
      <dgm:prSet presAssocID="{645A457F-BB2D-484B-982F-42EAAE68EC91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7195B50B-91A6-429F-BF0F-FC8DE11E2439}" type="pres">
      <dgm:prSet presAssocID="{645A457F-BB2D-484B-982F-42EAAE68EC91}" presName="negativeSpace" presStyleCnt="0"/>
      <dgm:spPr/>
    </dgm:pt>
    <dgm:pt modelId="{5E33A2FE-AFD3-465C-972E-092814FE623E}" type="pres">
      <dgm:prSet presAssocID="{645A457F-BB2D-484B-982F-42EAAE68EC91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C517E609-C8BB-4C12-AD61-CAC768D29370}" type="presOf" srcId="{61A36DD7-2298-4AD3-8C34-2B1843BA4605}" destId="{8AE28F1E-6DA8-40B1-A950-6C86D13A7587}" srcOrd="1" destOrd="0" presId="urn:microsoft.com/office/officeart/2005/8/layout/list1"/>
    <dgm:cxn modelId="{08D26318-BBFB-41F3-BA14-CDCAB1935D6F}" srcId="{645A457F-BB2D-484B-982F-42EAAE68EC91}" destId="{C4CF5661-B734-4E62-BDD5-479AC715175F}" srcOrd="1" destOrd="0" parTransId="{7865BB73-141C-4ACB-90B5-9907E410050A}" sibTransId="{2B434145-7FBD-4B32-AC52-956E7733AC46}"/>
    <dgm:cxn modelId="{23DB3A20-C0FD-40D0-A60F-05BD9071261D}" srcId="{0C420DA9-E177-4BAA-966B-EA020F1790A2}" destId="{2E30DF63-7835-4EDE-BC09-57E249F4C72D}" srcOrd="0" destOrd="0" parTransId="{CEA11B6B-3B28-470B-B678-DE452DF5915B}" sibTransId="{6A0EB3A7-06A5-4721-B595-90E1AC60959D}"/>
    <dgm:cxn modelId="{B0BE6F22-D526-459E-8253-EB512D3CCA86}" srcId="{3C1C38F8-3EA6-4CBF-A415-88CAA25DCFE1}" destId="{06B37399-606F-4F30-BCF9-AD653CF0389B}" srcOrd="1" destOrd="0" parTransId="{EC3165D2-61C7-4654-9191-6BB7F56E47CA}" sibTransId="{91F3F2B4-74D9-4B88-9B48-0A3DBB68AD91}"/>
    <dgm:cxn modelId="{884D9F22-A4CB-4A48-A426-3FAF8BA2DD42}" type="presOf" srcId="{C4CF5661-B734-4E62-BDD5-479AC715175F}" destId="{5E33A2FE-AFD3-465C-972E-092814FE623E}" srcOrd="0" destOrd="1" presId="urn:microsoft.com/office/officeart/2005/8/layout/list1"/>
    <dgm:cxn modelId="{CA5A5324-91F4-44FE-9671-EC569E259214}" type="presOf" srcId="{251FB101-C41C-4A9B-8ED8-0401CDF79DC7}" destId="{5E33A2FE-AFD3-465C-972E-092814FE623E}" srcOrd="0" destOrd="0" presId="urn:microsoft.com/office/officeart/2005/8/layout/list1"/>
    <dgm:cxn modelId="{CDE3F53C-32F7-471D-9988-FC3437531F22}" srcId="{3C1C38F8-3EA6-4CBF-A415-88CAA25DCFE1}" destId="{61A36DD7-2298-4AD3-8C34-2B1843BA4605}" srcOrd="3" destOrd="0" parTransId="{2BB1CE2F-151A-418E-8B1C-FD45079D73EE}" sibTransId="{2B214688-3BA6-48D7-B2F4-4B792D9C6921}"/>
    <dgm:cxn modelId="{CA742861-A9B7-44E9-A675-5A506D1BF1DF}" type="presOf" srcId="{645A457F-BB2D-484B-982F-42EAAE68EC91}" destId="{30C18142-5B35-45E3-9A39-0E3659031F8B}" srcOrd="0" destOrd="0" presId="urn:microsoft.com/office/officeart/2005/8/layout/list1"/>
    <dgm:cxn modelId="{C1B70463-C256-46A7-8453-2A1DEC2067BE}" type="presOf" srcId="{06B37399-606F-4F30-BCF9-AD653CF0389B}" destId="{0F4B1341-BA86-49FE-9842-ED45458406FB}" srcOrd="1" destOrd="0" presId="urn:microsoft.com/office/officeart/2005/8/layout/list1"/>
    <dgm:cxn modelId="{A9732563-2266-4CB5-86C6-C6435DEE0B93}" srcId="{3C1C38F8-3EA6-4CBF-A415-88CAA25DCFE1}" destId="{0C420DA9-E177-4BAA-966B-EA020F1790A2}" srcOrd="0" destOrd="0" parTransId="{FDF7F22F-8FB6-4382-BAE8-02BE7EED5E84}" sibTransId="{46C46A24-6FD0-4EA5-9BD3-2EC49AB25B53}"/>
    <dgm:cxn modelId="{4D065863-6BE4-480F-9FA8-EB62F962B92D}" srcId="{645A457F-BB2D-484B-982F-42EAAE68EC91}" destId="{251FB101-C41C-4A9B-8ED8-0401CDF79DC7}" srcOrd="0" destOrd="0" parTransId="{DC1DE03B-8E76-4C23-9756-6260C4B27E77}" sibTransId="{C09CE790-BF5E-4FE2-895F-37D92677B2A1}"/>
    <dgm:cxn modelId="{59AEDA67-C3DE-400A-890F-693C6D54DC2E}" type="presOf" srcId="{06B37399-606F-4F30-BCF9-AD653CF0389B}" destId="{13CB49AB-63AC-421B-BC3B-339E893105D1}" srcOrd="0" destOrd="0" presId="urn:microsoft.com/office/officeart/2005/8/layout/list1"/>
    <dgm:cxn modelId="{46E5A969-D8E2-44C2-953D-3B9D29484DAE}" type="presOf" srcId="{8BDC6AF1-098B-4D11-8CB4-AA919885665E}" destId="{BD00E95F-BF56-46C4-86E8-5F538D1D743B}" srcOrd="0" destOrd="0" presId="urn:microsoft.com/office/officeart/2005/8/layout/list1"/>
    <dgm:cxn modelId="{67F8D469-C7A5-498D-82BD-FD052BE2D976}" type="presOf" srcId="{0C420DA9-E177-4BAA-966B-EA020F1790A2}" destId="{D653013E-68E8-46BD-BBC7-B253F4D3EDE6}" srcOrd="0" destOrd="0" presId="urn:microsoft.com/office/officeart/2005/8/layout/list1"/>
    <dgm:cxn modelId="{43768B51-390D-4A9F-BBD4-BFFAF6BC681B}" srcId="{0C420DA9-E177-4BAA-966B-EA020F1790A2}" destId="{633CA878-22D3-4EB7-A6ED-BBDC5E111A89}" srcOrd="1" destOrd="0" parTransId="{AEE58481-603D-48DA-BFB9-61CFFB23912C}" sibTransId="{24EB355C-9F9D-493C-ABC1-76D82F28038E}"/>
    <dgm:cxn modelId="{AEAD8F53-41FC-417D-9D19-73439235ED3F}" type="presOf" srcId="{3C1C38F8-3EA6-4CBF-A415-88CAA25DCFE1}" destId="{B65FC498-3F15-407E-9436-17B68FD39638}" srcOrd="0" destOrd="0" presId="urn:microsoft.com/office/officeart/2005/8/layout/list1"/>
    <dgm:cxn modelId="{8E6A179F-ADA2-4C35-915E-02942D59A00C}" srcId="{3C1C38F8-3EA6-4CBF-A415-88CAA25DCFE1}" destId="{645A457F-BB2D-484B-982F-42EAAE68EC91}" srcOrd="4" destOrd="0" parTransId="{4F64DEEE-F131-4936-85B7-E857B01AEAFA}" sibTransId="{07179850-CDEF-407C-9CB3-BDB6AFE24D41}"/>
    <dgm:cxn modelId="{75DF929F-495B-4CD1-B5B8-C3DD041652EF}" type="presOf" srcId="{2E30DF63-7835-4EDE-BC09-57E249F4C72D}" destId="{76BE759F-209C-455F-84DF-52D763BA2828}" srcOrd="0" destOrd="0" presId="urn:microsoft.com/office/officeart/2005/8/layout/list1"/>
    <dgm:cxn modelId="{0B963FA0-6600-4E8C-87E9-BFDE494893F0}" type="presOf" srcId="{645A457F-BB2D-484B-982F-42EAAE68EC91}" destId="{174267C3-FD99-4069-A259-C980773FA7D0}" srcOrd="1" destOrd="0" presId="urn:microsoft.com/office/officeart/2005/8/layout/list1"/>
    <dgm:cxn modelId="{032F5CA1-FECC-443D-9345-CCC42A76ACF6}" type="presOf" srcId="{8BDC6AF1-098B-4D11-8CB4-AA919885665E}" destId="{932D8BF5-B1F0-47BC-8AA9-5A0C26D0DA6E}" srcOrd="1" destOrd="0" presId="urn:microsoft.com/office/officeart/2005/8/layout/list1"/>
    <dgm:cxn modelId="{EA9672AC-2633-4327-83F5-8D78BCD1D86A}" type="presOf" srcId="{633CA878-22D3-4EB7-A6ED-BBDC5E111A89}" destId="{76BE759F-209C-455F-84DF-52D763BA2828}" srcOrd="0" destOrd="1" presId="urn:microsoft.com/office/officeart/2005/8/layout/list1"/>
    <dgm:cxn modelId="{E8705DAD-FC86-4F99-8905-B1363209C2F4}" type="presOf" srcId="{0C420DA9-E177-4BAA-966B-EA020F1790A2}" destId="{4062D51B-8BB5-476C-8C02-8B690BA725D4}" srcOrd="1" destOrd="0" presId="urn:microsoft.com/office/officeart/2005/8/layout/list1"/>
    <dgm:cxn modelId="{B2DAAFD3-75CE-49A1-BFAC-4350BA81E85B}" srcId="{3C1C38F8-3EA6-4CBF-A415-88CAA25DCFE1}" destId="{8BDC6AF1-098B-4D11-8CB4-AA919885665E}" srcOrd="2" destOrd="0" parTransId="{04EB4F74-E554-45A4-B64D-5682DED5BD65}" sibTransId="{3AC71C1D-46B8-43C6-BFF8-4E2DB09095F5}"/>
    <dgm:cxn modelId="{D82AC7FF-AAEC-48A5-8C3E-DBA03D1E0601}" type="presOf" srcId="{61A36DD7-2298-4AD3-8C34-2B1843BA4605}" destId="{D87203BE-245D-4C56-90F7-DE0CB34BB2AC}" srcOrd="0" destOrd="0" presId="urn:microsoft.com/office/officeart/2005/8/layout/list1"/>
    <dgm:cxn modelId="{171B6A27-8725-416E-A3CF-73B72DB53520}" type="presParOf" srcId="{B65FC498-3F15-407E-9436-17B68FD39638}" destId="{E7C4861F-9550-4B62-A2DC-E80C9FF16297}" srcOrd="0" destOrd="0" presId="urn:microsoft.com/office/officeart/2005/8/layout/list1"/>
    <dgm:cxn modelId="{4274ED16-5329-4E78-8D5B-F266CF90F0F5}" type="presParOf" srcId="{E7C4861F-9550-4B62-A2DC-E80C9FF16297}" destId="{D653013E-68E8-46BD-BBC7-B253F4D3EDE6}" srcOrd="0" destOrd="0" presId="urn:microsoft.com/office/officeart/2005/8/layout/list1"/>
    <dgm:cxn modelId="{85C61AB7-0978-4A81-A73C-70EAF83C2A88}" type="presParOf" srcId="{E7C4861F-9550-4B62-A2DC-E80C9FF16297}" destId="{4062D51B-8BB5-476C-8C02-8B690BA725D4}" srcOrd="1" destOrd="0" presId="urn:microsoft.com/office/officeart/2005/8/layout/list1"/>
    <dgm:cxn modelId="{58999F74-AAE8-4AF1-977D-094BC5077791}" type="presParOf" srcId="{B65FC498-3F15-407E-9436-17B68FD39638}" destId="{8E8A1097-CB76-4EAE-AE93-8D8961CC9E3D}" srcOrd="1" destOrd="0" presId="urn:microsoft.com/office/officeart/2005/8/layout/list1"/>
    <dgm:cxn modelId="{F9EF0416-D35F-4F27-91C5-AFC373C492D1}" type="presParOf" srcId="{B65FC498-3F15-407E-9436-17B68FD39638}" destId="{76BE759F-209C-455F-84DF-52D763BA2828}" srcOrd="2" destOrd="0" presId="urn:microsoft.com/office/officeart/2005/8/layout/list1"/>
    <dgm:cxn modelId="{29750D61-6C4B-4CAD-B294-57C7A77E7E87}" type="presParOf" srcId="{B65FC498-3F15-407E-9436-17B68FD39638}" destId="{94A32378-46F9-4041-84C6-566A409DE5CC}" srcOrd="3" destOrd="0" presId="urn:microsoft.com/office/officeart/2005/8/layout/list1"/>
    <dgm:cxn modelId="{865D5B1C-4D0D-4333-A2EC-561958BFF311}" type="presParOf" srcId="{B65FC498-3F15-407E-9436-17B68FD39638}" destId="{A70FB622-310F-4CFE-A4C7-D90ED0E82797}" srcOrd="4" destOrd="0" presId="urn:microsoft.com/office/officeart/2005/8/layout/list1"/>
    <dgm:cxn modelId="{5423C1D2-11E6-44AF-9AED-0A504C2320AF}" type="presParOf" srcId="{A70FB622-310F-4CFE-A4C7-D90ED0E82797}" destId="{13CB49AB-63AC-421B-BC3B-339E893105D1}" srcOrd="0" destOrd="0" presId="urn:microsoft.com/office/officeart/2005/8/layout/list1"/>
    <dgm:cxn modelId="{FF41FDB4-68A7-4413-AEDC-5715B6821F64}" type="presParOf" srcId="{A70FB622-310F-4CFE-A4C7-D90ED0E82797}" destId="{0F4B1341-BA86-49FE-9842-ED45458406FB}" srcOrd="1" destOrd="0" presId="urn:microsoft.com/office/officeart/2005/8/layout/list1"/>
    <dgm:cxn modelId="{303F4495-1E44-41A5-8829-801D57ECA626}" type="presParOf" srcId="{B65FC498-3F15-407E-9436-17B68FD39638}" destId="{67670492-6AD9-47F5-8621-3AAB5A07DB8D}" srcOrd="5" destOrd="0" presId="urn:microsoft.com/office/officeart/2005/8/layout/list1"/>
    <dgm:cxn modelId="{AC98E4CB-D846-4368-97AC-8D38A98E5C21}" type="presParOf" srcId="{B65FC498-3F15-407E-9436-17B68FD39638}" destId="{EA9FB8FB-3D50-4613-93DB-833FF243211B}" srcOrd="6" destOrd="0" presId="urn:microsoft.com/office/officeart/2005/8/layout/list1"/>
    <dgm:cxn modelId="{0D8D9A9A-FD8F-45D4-8625-35F44C6D2C53}" type="presParOf" srcId="{B65FC498-3F15-407E-9436-17B68FD39638}" destId="{95F29A9E-84A9-4103-AF2D-3B74F4DFF32E}" srcOrd="7" destOrd="0" presId="urn:microsoft.com/office/officeart/2005/8/layout/list1"/>
    <dgm:cxn modelId="{6B0E8D6B-7D5C-46A1-90D4-09480AB71B84}" type="presParOf" srcId="{B65FC498-3F15-407E-9436-17B68FD39638}" destId="{B4EDE45C-FA17-462C-AF6E-EC74FAC78154}" srcOrd="8" destOrd="0" presId="urn:microsoft.com/office/officeart/2005/8/layout/list1"/>
    <dgm:cxn modelId="{02465BB7-CBD5-41E4-BE63-963D1D092DA5}" type="presParOf" srcId="{B4EDE45C-FA17-462C-AF6E-EC74FAC78154}" destId="{BD00E95F-BF56-46C4-86E8-5F538D1D743B}" srcOrd="0" destOrd="0" presId="urn:microsoft.com/office/officeart/2005/8/layout/list1"/>
    <dgm:cxn modelId="{952CB801-49A6-43DD-A52F-269DD5AE2DB8}" type="presParOf" srcId="{B4EDE45C-FA17-462C-AF6E-EC74FAC78154}" destId="{932D8BF5-B1F0-47BC-8AA9-5A0C26D0DA6E}" srcOrd="1" destOrd="0" presId="urn:microsoft.com/office/officeart/2005/8/layout/list1"/>
    <dgm:cxn modelId="{A221B0ED-926A-4D87-95BB-52888CC1A2A4}" type="presParOf" srcId="{B65FC498-3F15-407E-9436-17B68FD39638}" destId="{053F26A7-F351-4474-818C-26A97A9DFBF0}" srcOrd="9" destOrd="0" presId="urn:microsoft.com/office/officeart/2005/8/layout/list1"/>
    <dgm:cxn modelId="{7AB2AD99-E3F9-4E75-9AF8-A62FD693F688}" type="presParOf" srcId="{B65FC498-3F15-407E-9436-17B68FD39638}" destId="{72CDD968-ED9E-4F7E-9E92-3FD1CF0AD8BA}" srcOrd="10" destOrd="0" presId="urn:microsoft.com/office/officeart/2005/8/layout/list1"/>
    <dgm:cxn modelId="{2C896C09-8599-40F2-9850-1E19339BAA3A}" type="presParOf" srcId="{B65FC498-3F15-407E-9436-17B68FD39638}" destId="{E09F6C4B-919A-4E03-8774-E1583AD287F4}" srcOrd="11" destOrd="0" presId="urn:microsoft.com/office/officeart/2005/8/layout/list1"/>
    <dgm:cxn modelId="{79C833C3-2F42-4887-ADC6-1920E4F28245}" type="presParOf" srcId="{B65FC498-3F15-407E-9436-17B68FD39638}" destId="{CCD18F60-2ECA-484B-A769-4138A050FFFF}" srcOrd="12" destOrd="0" presId="urn:microsoft.com/office/officeart/2005/8/layout/list1"/>
    <dgm:cxn modelId="{45ECAFFE-7C8E-4B2E-B53D-B624839FEB79}" type="presParOf" srcId="{CCD18F60-2ECA-484B-A769-4138A050FFFF}" destId="{D87203BE-245D-4C56-90F7-DE0CB34BB2AC}" srcOrd="0" destOrd="0" presId="urn:microsoft.com/office/officeart/2005/8/layout/list1"/>
    <dgm:cxn modelId="{2714A262-C0BE-49E3-A42C-25A8009C4A5B}" type="presParOf" srcId="{CCD18F60-2ECA-484B-A769-4138A050FFFF}" destId="{8AE28F1E-6DA8-40B1-A950-6C86D13A7587}" srcOrd="1" destOrd="0" presId="urn:microsoft.com/office/officeart/2005/8/layout/list1"/>
    <dgm:cxn modelId="{DC9445FB-B8A8-4476-8162-827F250E6FB8}" type="presParOf" srcId="{B65FC498-3F15-407E-9436-17B68FD39638}" destId="{0BE0C411-EC69-44DB-9C57-263E9E3F6B22}" srcOrd="13" destOrd="0" presId="urn:microsoft.com/office/officeart/2005/8/layout/list1"/>
    <dgm:cxn modelId="{6A6527B9-174C-4BBE-9A56-6D3C59FB5F72}" type="presParOf" srcId="{B65FC498-3F15-407E-9436-17B68FD39638}" destId="{B33CD676-8852-4E4C-9DA0-986F1BEE9419}" srcOrd="14" destOrd="0" presId="urn:microsoft.com/office/officeart/2005/8/layout/list1"/>
    <dgm:cxn modelId="{AB84C686-532E-48FD-8365-A63AEF24CB07}" type="presParOf" srcId="{B65FC498-3F15-407E-9436-17B68FD39638}" destId="{3FA5516B-BFDB-44F9-994B-44ABD2D2531C}" srcOrd="15" destOrd="0" presId="urn:microsoft.com/office/officeart/2005/8/layout/list1"/>
    <dgm:cxn modelId="{A7739E6B-AABB-4D28-A333-C6EBBDD8E76A}" type="presParOf" srcId="{B65FC498-3F15-407E-9436-17B68FD39638}" destId="{EC2F10B3-C8A2-4B9D-AC4E-1C44AFA65B50}" srcOrd="16" destOrd="0" presId="urn:microsoft.com/office/officeart/2005/8/layout/list1"/>
    <dgm:cxn modelId="{DE277596-1B74-4F39-8522-20E77B02ACBA}" type="presParOf" srcId="{EC2F10B3-C8A2-4B9D-AC4E-1C44AFA65B50}" destId="{30C18142-5B35-45E3-9A39-0E3659031F8B}" srcOrd="0" destOrd="0" presId="urn:microsoft.com/office/officeart/2005/8/layout/list1"/>
    <dgm:cxn modelId="{CA9022B8-1901-47DA-A6C6-D861D096101E}" type="presParOf" srcId="{EC2F10B3-C8A2-4B9D-AC4E-1C44AFA65B50}" destId="{174267C3-FD99-4069-A259-C980773FA7D0}" srcOrd="1" destOrd="0" presId="urn:microsoft.com/office/officeart/2005/8/layout/list1"/>
    <dgm:cxn modelId="{E521E564-95D0-45A3-AEF1-510D4C40ADFC}" type="presParOf" srcId="{B65FC498-3F15-407E-9436-17B68FD39638}" destId="{7195B50B-91A6-429F-BF0F-FC8DE11E2439}" srcOrd="17" destOrd="0" presId="urn:microsoft.com/office/officeart/2005/8/layout/list1"/>
    <dgm:cxn modelId="{BB75B8A5-9DF5-47D7-9DC6-B304BDBD79BE}" type="presParOf" srcId="{B65FC498-3F15-407E-9436-17B68FD39638}" destId="{5E33A2FE-AFD3-465C-972E-092814FE623E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2DBD526-CD69-421C-9EA2-9BB3C815DF93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E95E803-717C-4BDC-BC4A-460B205C977B}">
      <dgm:prSet/>
      <dgm:spPr/>
      <dgm:t>
        <a:bodyPr/>
        <a:lstStyle/>
        <a:p>
          <a:r>
            <a:rPr lang="en-US"/>
            <a:t>Propriété intellectuelle</a:t>
          </a:r>
        </a:p>
      </dgm:t>
    </dgm:pt>
    <dgm:pt modelId="{4ED3BAD0-D215-4827-80F1-6777C3519B36}" type="parTrans" cxnId="{9E47B480-32B9-4EDA-A2A4-1FE77136AD9B}">
      <dgm:prSet/>
      <dgm:spPr/>
      <dgm:t>
        <a:bodyPr/>
        <a:lstStyle/>
        <a:p>
          <a:endParaRPr lang="en-US"/>
        </a:p>
      </dgm:t>
    </dgm:pt>
    <dgm:pt modelId="{073B876F-860E-41E3-AB68-655CAE9DDC7D}" type="sibTrans" cxnId="{9E47B480-32B9-4EDA-A2A4-1FE77136AD9B}">
      <dgm:prSet/>
      <dgm:spPr/>
      <dgm:t>
        <a:bodyPr/>
        <a:lstStyle/>
        <a:p>
          <a:endParaRPr lang="en-US"/>
        </a:p>
      </dgm:t>
    </dgm:pt>
    <dgm:pt modelId="{8474CBE0-D196-48CE-AAD5-D502BA36AEF5}">
      <dgm:prSet/>
      <dgm:spPr/>
      <dgm:t>
        <a:bodyPr/>
        <a:lstStyle/>
        <a:p>
          <a:r>
            <a:rPr lang="en-US"/>
            <a:t>D'où proviennent les images qui ont permis de "nourir la bête"</a:t>
          </a:r>
        </a:p>
      </dgm:t>
    </dgm:pt>
    <dgm:pt modelId="{B2F7DB68-C37A-479A-9060-BA281861D142}" type="parTrans" cxnId="{D43A00C2-9996-4D95-A096-65957F49E1DA}">
      <dgm:prSet/>
      <dgm:spPr/>
      <dgm:t>
        <a:bodyPr/>
        <a:lstStyle/>
        <a:p>
          <a:endParaRPr lang="en-US"/>
        </a:p>
      </dgm:t>
    </dgm:pt>
    <dgm:pt modelId="{ECDD6AA9-E749-4189-A673-2C6BD09C8055}" type="sibTrans" cxnId="{D43A00C2-9996-4D95-A096-65957F49E1DA}">
      <dgm:prSet/>
      <dgm:spPr/>
      <dgm:t>
        <a:bodyPr/>
        <a:lstStyle/>
        <a:p>
          <a:endParaRPr lang="en-US"/>
        </a:p>
      </dgm:t>
    </dgm:pt>
    <dgm:pt modelId="{0B373E95-D596-4B8B-988B-EF14E41EA07B}">
      <dgm:prSet/>
      <dgm:spPr/>
      <dgm:t>
        <a:bodyPr/>
        <a:lstStyle/>
        <a:p>
          <a:r>
            <a:rPr lang="en-US"/>
            <a:t>Biais de l'IA</a:t>
          </a:r>
        </a:p>
      </dgm:t>
    </dgm:pt>
    <dgm:pt modelId="{A4E5B082-BDB7-49E1-BE8A-4BEDF21E11D7}" type="parTrans" cxnId="{F743333C-C816-4C9B-A71E-62000FD82CD8}">
      <dgm:prSet/>
      <dgm:spPr/>
      <dgm:t>
        <a:bodyPr/>
        <a:lstStyle/>
        <a:p>
          <a:endParaRPr lang="en-US"/>
        </a:p>
      </dgm:t>
    </dgm:pt>
    <dgm:pt modelId="{E98DBE26-D496-40B5-8A41-485154075A1B}" type="sibTrans" cxnId="{F743333C-C816-4C9B-A71E-62000FD82CD8}">
      <dgm:prSet/>
      <dgm:spPr/>
      <dgm:t>
        <a:bodyPr/>
        <a:lstStyle/>
        <a:p>
          <a:endParaRPr lang="en-US"/>
        </a:p>
      </dgm:t>
    </dgm:pt>
    <dgm:pt modelId="{7756615D-10CB-40F6-B91F-2D6687C89E8E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This person does not exist</a:t>
          </a:r>
          <a:r>
            <a:rPr lang="en-US"/>
            <a:t> : Qu'observez-vous ? Rien ne vous choque ?</a:t>
          </a:r>
        </a:p>
      </dgm:t>
    </dgm:pt>
    <dgm:pt modelId="{26B63B26-090D-4E51-8771-93082D0BEB3D}" type="parTrans" cxnId="{F63EB21F-DE6D-40D3-92E7-6B9BA46D63E1}">
      <dgm:prSet/>
      <dgm:spPr/>
      <dgm:t>
        <a:bodyPr/>
        <a:lstStyle/>
        <a:p>
          <a:endParaRPr lang="en-US"/>
        </a:p>
      </dgm:t>
    </dgm:pt>
    <dgm:pt modelId="{9E4078C0-B018-41A5-83B6-A99AEF756305}" type="sibTrans" cxnId="{F63EB21F-DE6D-40D3-92E7-6B9BA46D63E1}">
      <dgm:prSet/>
      <dgm:spPr/>
      <dgm:t>
        <a:bodyPr/>
        <a:lstStyle/>
        <a:p>
          <a:endParaRPr lang="en-US"/>
        </a:p>
      </dgm:t>
    </dgm:pt>
    <dgm:pt modelId="{D3A9A577-96E7-47AE-96CB-F8FA32D55A79}">
      <dgm:prSet/>
      <dgm:spPr/>
      <dgm:t>
        <a:bodyPr/>
        <a:lstStyle/>
        <a:p>
          <a:r>
            <a:rPr lang="en-US"/>
            <a:t>"et donc lorsque j'utilise ChatGPT pour mon devoir d'histoire ?"</a:t>
          </a:r>
        </a:p>
      </dgm:t>
    </dgm:pt>
    <dgm:pt modelId="{C1CA849B-5AF7-435F-8037-5BDAC375D34C}" type="parTrans" cxnId="{CB9FD946-455B-48F3-8EFB-EAD22896F695}">
      <dgm:prSet/>
      <dgm:spPr/>
      <dgm:t>
        <a:bodyPr/>
        <a:lstStyle/>
        <a:p>
          <a:endParaRPr lang="en-US"/>
        </a:p>
      </dgm:t>
    </dgm:pt>
    <dgm:pt modelId="{11160E4C-8D33-4117-A47F-FC76070D856B}" type="sibTrans" cxnId="{CB9FD946-455B-48F3-8EFB-EAD22896F695}">
      <dgm:prSet/>
      <dgm:spPr/>
      <dgm:t>
        <a:bodyPr/>
        <a:lstStyle/>
        <a:p>
          <a:endParaRPr lang="en-US"/>
        </a:p>
      </dgm:t>
    </dgm:pt>
    <dgm:pt modelId="{32ADC6AA-5EFA-4DA1-8C06-5726BCAB10FA}">
      <dgm:prSet/>
      <dgm:spPr/>
      <dgm:t>
        <a:bodyPr/>
        <a:lstStyle/>
        <a:p>
          <a:r>
            <a:rPr lang="en-US"/>
            <a:t>Est-ce de l'Art ?</a:t>
          </a:r>
        </a:p>
      </dgm:t>
    </dgm:pt>
    <dgm:pt modelId="{1A66F0AB-5E31-4892-A221-AFE0AFCD1493}" type="parTrans" cxnId="{D24D1CBB-B207-41F0-BA86-61C6121BBEA8}">
      <dgm:prSet/>
      <dgm:spPr/>
      <dgm:t>
        <a:bodyPr/>
        <a:lstStyle/>
        <a:p>
          <a:endParaRPr lang="en-US"/>
        </a:p>
      </dgm:t>
    </dgm:pt>
    <dgm:pt modelId="{FAD95A84-9851-4FF0-BC03-32E1C4072651}" type="sibTrans" cxnId="{D24D1CBB-B207-41F0-BA86-61C6121BBEA8}">
      <dgm:prSet/>
      <dgm:spPr/>
      <dgm:t>
        <a:bodyPr/>
        <a:lstStyle/>
        <a:p>
          <a:endParaRPr lang="en-US"/>
        </a:p>
      </dgm:t>
    </dgm:pt>
    <dgm:pt modelId="{AE174BB0-DA50-45E2-AFF0-A9BF225DBA5C}">
      <dgm:prSet/>
      <dgm:spPr/>
      <dgm:t>
        <a:bodyPr/>
        <a:lstStyle/>
        <a:p>
          <a:r>
            <a:rPr lang="en-US"/>
            <a:t>"Ethique" de l'IA générative</a:t>
          </a:r>
        </a:p>
      </dgm:t>
    </dgm:pt>
    <dgm:pt modelId="{A33C9B84-1605-4567-B8ED-A85B239113E9}" type="parTrans" cxnId="{21FB171E-2169-4DF8-BDEE-EA8015B21C93}">
      <dgm:prSet/>
      <dgm:spPr/>
      <dgm:t>
        <a:bodyPr/>
        <a:lstStyle/>
        <a:p>
          <a:endParaRPr lang="en-US"/>
        </a:p>
      </dgm:t>
    </dgm:pt>
    <dgm:pt modelId="{D13F5914-210C-4FD3-8523-67887956BB9B}" type="sibTrans" cxnId="{21FB171E-2169-4DF8-BDEE-EA8015B21C93}">
      <dgm:prSet/>
      <dgm:spPr/>
      <dgm:t>
        <a:bodyPr/>
        <a:lstStyle/>
        <a:p>
          <a:endParaRPr lang="en-US"/>
        </a:p>
      </dgm:t>
    </dgm:pt>
    <dgm:pt modelId="{8D143254-D52F-470C-A971-9103FD6C4A4B}">
      <dgm:prSet/>
      <dgm:spPr/>
      <dgm:t>
        <a:bodyPr/>
        <a:lstStyle/>
        <a:p>
          <a:r>
            <a:rPr lang="en-US"/>
            <a:t>Bonnes pratiques</a:t>
          </a:r>
        </a:p>
      </dgm:t>
    </dgm:pt>
    <dgm:pt modelId="{5F7FE88A-7382-4F15-AD01-D49E8C287271}" type="parTrans" cxnId="{238668C0-F60C-4130-8800-C78329F25C71}">
      <dgm:prSet/>
      <dgm:spPr/>
      <dgm:t>
        <a:bodyPr/>
        <a:lstStyle/>
        <a:p>
          <a:endParaRPr lang="en-US"/>
        </a:p>
      </dgm:t>
    </dgm:pt>
    <dgm:pt modelId="{76EDC46F-7559-496E-BE38-293913C584D9}" type="sibTrans" cxnId="{238668C0-F60C-4130-8800-C78329F25C71}">
      <dgm:prSet/>
      <dgm:spPr/>
      <dgm:t>
        <a:bodyPr/>
        <a:lstStyle/>
        <a:p>
          <a:endParaRPr lang="en-US"/>
        </a:p>
      </dgm:t>
    </dgm:pt>
    <dgm:pt modelId="{482F7BF4-3CB8-4F2B-A362-AD4F1B7FC1E3}" type="pres">
      <dgm:prSet presAssocID="{D2DBD526-CD69-421C-9EA2-9BB3C815DF93}" presName="linear" presStyleCnt="0">
        <dgm:presLayoutVars>
          <dgm:dir/>
          <dgm:animLvl val="lvl"/>
          <dgm:resizeHandles val="exact"/>
        </dgm:presLayoutVars>
      </dgm:prSet>
      <dgm:spPr/>
    </dgm:pt>
    <dgm:pt modelId="{FF3DA172-6B6A-4A3B-9723-2B35A8FAD0E0}" type="pres">
      <dgm:prSet presAssocID="{3E95E803-717C-4BDC-BC4A-460B205C977B}" presName="parentLin" presStyleCnt="0"/>
      <dgm:spPr/>
    </dgm:pt>
    <dgm:pt modelId="{85F683B6-4577-4E89-8A8A-64110F17A59D}" type="pres">
      <dgm:prSet presAssocID="{3E95E803-717C-4BDC-BC4A-460B205C977B}" presName="parentLeftMargin" presStyleLbl="node1" presStyleIdx="0" presStyleCnt="5"/>
      <dgm:spPr/>
    </dgm:pt>
    <dgm:pt modelId="{52FA24D7-A20F-42F4-98BD-2DD6256AE1E9}" type="pres">
      <dgm:prSet presAssocID="{3E95E803-717C-4BDC-BC4A-460B205C977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D4B7D92-39AE-4BB0-8238-42EBAEE0B0ED}" type="pres">
      <dgm:prSet presAssocID="{3E95E803-717C-4BDC-BC4A-460B205C977B}" presName="negativeSpace" presStyleCnt="0"/>
      <dgm:spPr/>
    </dgm:pt>
    <dgm:pt modelId="{B0F6C304-9EEE-4581-98E9-FF609B9DA26F}" type="pres">
      <dgm:prSet presAssocID="{3E95E803-717C-4BDC-BC4A-460B205C977B}" presName="childText" presStyleLbl="conFgAcc1" presStyleIdx="0" presStyleCnt="5">
        <dgm:presLayoutVars>
          <dgm:bulletEnabled val="1"/>
        </dgm:presLayoutVars>
      </dgm:prSet>
      <dgm:spPr/>
    </dgm:pt>
    <dgm:pt modelId="{3523B951-030E-47AF-BD47-A4A52A344000}" type="pres">
      <dgm:prSet presAssocID="{073B876F-860E-41E3-AB68-655CAE9DDC7D}" presName="spaceBetweenRectangles" presStyleCnt="0"/>
      <dgm:spPr/>
    </dgm:pt>
    <dgm:pt modelId="{B77EA1B4-3D06-4C26-8216-7EA51D2B581A}" type="pres">
      <dgm:prSet presAssocID="{0B373E95-D596-4B8B-988B-EF14E41EA07B}" presName="parentLin" presStyleCnt="0"/>
      <dgm:spPr/>
    </dgm:pt>
    <dgm:pt modelId="{F9B9EE99-6560-4FB0-98E6-679B39313C09}" type="pres">
      <dgm:prSet presAssocID="{0B373E95-D596-4B8B-988B-EF14E41EA07B}" presName="parentLeftMargin" presStyleLbl="node1" presStyleIdx="0" presStyleCnt="5"/>
      <dgm:spPr/>
    </dgm:pt>
    <dgm:pt modelId="{E3EF7D49-BAAE-4F4D-B36B-95107EC4809A}" type="pres">
      <dgm:prSet presAssocID="{0B373E95-D596-4B8B-988B-EF14E41EA07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1ACE33D-CD4A-426C-8376-B698FC96FF32}" type="pres">
      <dgm:prSet presAssocID="{0B373E95-D596-4B8B-988B-EF14E41EA07B}" presName="negativeSpace" presStyleCnt="0"/>
      <dgm:spPr/>
    </dgm:pt>
    <dgm:pt modelId="{6D4E7CEA-A1A6-443D-B5BA-DB112AEA7B30}" type="pres">
      <dgm:prSet presAssocID="{0B373E95-D596-4B8B-988B-EF14E41EA07B}" presName="childText" presStyleLbl="conFgAcc1" presStyleIdx="1" presStyleCnt="5">
        <dgm:presLayoutVars>
          <dgm:bulletEnabled val="1"/>
        </dgm:presLayoutVars>
      </dgm:prSet>
      <dgm:spPr/>
    </dgm:pt>
    <dgm:pt modelId="{13FCBF12-A98D-4D8E-B6A9-A0AB3DDFB19F}" type="pres">
      <dgm:prSet presAssocID="{E98DBE26-D496-40B5-8A41-485154075A1B}" presName="spaceBetweenRectangles" presStyleCnt="0"/>
      <dgm:spPr/>
    </dgm:pt>
    <dgm:pt modelId="{8DA089C4-49C4-4A35-B6A6-B5375F316659}" type="pres">
      <dgm:prSet presAssocID="{32ADC6AA-5EFA-4DA1-8C06-5726BCAB10FA}" presName="parentLin" presStyleCnt="0"/>
      <dgm:spPr/>
    </dgm:pt>
    <dgm:pt modelId="{084D0785-8653-49FA-AB19-E9D2D51D41BB}" type="pres">
      <dgm:prSet presAssocID="{32ADC6AA-5EFA-4DA1-8C06-5726BCAB10FA}" presName="parentLeftMargin" presStyleLbl="node1" presStyleIdx="1" presStyleCnt="5"/>
      <dgm:spPr/>
    </dgm:pt>
    <dgm:pt modelId="{A34EF455-22BC-4E21-B47E-92D421EC87D6}" type="pres">
      <dgm:prSet presAssocID="{32ADC6AA-5EFA-4DA1-8C06-5726BCAB10F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A9E086C-496D-4643-A4F1-3C4D53DCE142}" type="pres">
      <dgm:prSet presAssocID="{32ADC6AA-5EFA-4DA1-8C06-5726BCAB10FA}" presName="negativeSpace" presStyleCnt="0"/>
      <dgm:spPr/>
    </dgm:pt>
    <dgm:pt modelId="{33C65C7D-90F1-4FF3-BBFC-09DF088A19A3}" type="pres">
      <dgm:prSet presAssocID="{32ADC6AA-5EFA-4DA1-8C06-5726BCAB10FA}" presName="childText" presStyleLbl="conFgAcc1" presStyleIdx="2" presStyleCnt="5">
        <dgm:presLayoutVars>
          <dgm:bulletEnabled val="1"/>
        </dgm:presLayoutVars>
      </dgm:prSet>
      <dgm:spPr/>
    </dgm:pt>
    <dgm:pt modelId="{A1CB85F9-08E4-4C88-B9E0-DA734E46A1CB}" type="pres">
      <dgm:prSet presAssocID="{FAD95A84-9851-4FF0-BC03-32E1C4072651}" presName="spaceBetweenRectangles" presStyleCnt="0"/>
      <dgm:spPr/>
    </dgm:pt>
    <dgm:pt modelId="{F0395C93-BB82-4E74-BAE7-4F27ED0F5C24}" type="pres">
      <dgm:prSet presAssocID="{AE174BB0-DA50-45E2-AFF0-A9BF225DBA5C}" presName="parentLin" presStyleCnt="0"/>
      <dgm:spPr/>
    </dgm:pt>
    <dgm:pt modelId="{9767020F-B015-4A4A-B4CF-295812819D39}" type="pres">
      <dgm:prSet presAssocID="{AE174BB0-DA50-45E2-AFF0-A9BF225DBA5C}" presName="parentLeftMargin" presStyleLbl="node1" presStyleIdx="2" presStyleCnt="5"/>
      <dgm:spPr/>
    </dgm:pt>
    <dgm:pt modelId="{50934A8F-5203-4F82-AE26-42A9349366DF}" type="pres">
      <dgm:prSet presAssocID="{AE174BB0-DA50-45E2-AFF0-A9BF225DBA5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7DD5CF2-B801-4976-9441-0D1BB169ADA5}" type="pres">
      <dgm:prSet presAssocID="{AE174BB0-DA50-45E2-AFF0-A9BF225DBA5C}" presName="negativeSpace" presStyleCnt="0"/>
      <dgm:spPr/>
    </dgm:pt>
    <dgm:pt modelId="{938249BE-B3A6-4027-A34E-B2F02293D742}" type="pres">
      <dgm:prSet presAssocID="{AE174BB0-DA50-45E2-AFF0-A9BF225DBA5C}" presName="childText" presStyleLbl="conFgAcc1" presStyleIdx="3" presStyleCnt="5">
        <dgm:presLayoutVars>
          <dgm:bulletEnabled val="1"/>
        </dgm:presLayoutVars>
      </dgm:prSet>
      <dgm:spPr/>
    </dgm:pt>
    <dgm:pt modelId="{85DDC3A6-8EEC-4B2B-9080-517A2FC44C85}" type="pres">
      <dgm:prSet presAssocID="{D13F5914-210C-4FD3-8523-67887956BB9B}" presName="spaceBetweenRectangles" presStyleCnt="0"/>
      <dgm:spPr/>
    </dgm:pt>
    <dgm:pt modelId="{9001E8CF-118E-43A6-AE05-CF4F66212887}" type="pres">
      <dgm:prSet presAssocID="{8D143254-D52F-470C-A971-9103FD6C4A4B}" presName="parentLin" presStyleCnt="0"/>
      <dgm:spPr/>
    </dgm:pt>
    <dgm:pt modelId="{91EDA13B-9472-491A-B4CF-6338AFAFA15C}" type="pres">
      <dgm:prSet presAssocID="{8D143254-D52F-470C-A971-9103FD6C4A4B}" presName="parentLeftMargin" presStyleLbl="node1" presStyleIdx="3" presStyleCnt="5"/>
      <dgm:spPr/>
    </dgm:pt>
    <dgm:pt modelId="{BEB8EB6C-0AA4-4EBA-8340-26582E58AD86}" type="pres">
      <dgm:prSet presAssocID="{8D143254-D52F-470C-A971-9103FD6C4A4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ADC4DBE0-06DF-4615-904F-D5BB1D171D60}" type="pres">
      <dgm:prSet presAssocID="{8D143254-D52F-470C-A971-9103FD6C4A4B}" presName="negativeSpace" presStyleCnt="0"/>
      <dgm:spPr/>
    </dgm:pt>
    <dgm:pt modelId="{4AECBDE7-77D8-47E3-BF40-16195B69A602}" type="pres">
      <dgm:prSet presAssocID="{8D143254-D52F-470C-A971-9103FD6C4A4B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1E6F0D04-674A-425F-B7CD-A33B371F30A7}" type="presOf" srcId="{8D143254-D52F-470C-A971-9103FD6C4A4B}" destId="{91EDA13B-9472-491A-B4CF-6338AFAFA15C}" srcOrd="0" destOrd="0" presId="urn:microsoft.com/office/officeart/2005/8/layout/list1"/>
    <dgm:cxn modelId="{751DEB04-CB91-4E49-A8DE-5A835D3DE8DE}" type="presOf" srcId="{8D143254-D52F-470C-A971-9103FD6C4A4B}" destId="{BEB8EB6C-0AA4-4EBA-8340-26582E58AD86}" srcOrd="1" destOrd="0" presId="urn:microsoft.com/office/officeart/2005/8/layout/list1"/>
    <dgm:cxn modelId="{7C70DC05-B07B-4FA5-8753-B2F615AC71A5}" type="presOf" srcId="{32ADC6AA-5EFA-4DA1-8C06-5726BCAB10FA}" destId="{A34EF455-22BC-4E21-B47E-92D421EC87D6}" srcOrd="1" destOrd="0" presId="urn:microsoft.com/office/officeart/2005/8/layout/list1"/>
    <dgm:cxn modelId="{21FB171E-2169-4DF8-BDEE-EA8015B21C93}" srcId="{D2DBD526-CD69-421C-9EA2-9BB3C815DF93}" destId="{AE174BB0-DA50-45E2-AFF0-A9BF225DBA5C}" srcOrd="3" destOrd="0" parTransId="{A33C9B84-1605-4567-B8ED-A85B239113E9}" sibTransId="{D13F5914-210C-4FD3-8523-67887956BB9B}"/>
    <dgm:cxn modelId="{F63EB21F-DE6D-40D3-92E7-6B9BA46D63E1}" srcId="{0B373E95-D596-4B8B-988B-EF14E41EA07B}" destId="{7756615D-10CB-40F6-B91F-2D6687C89E8E}" srcOrd="0" destOrd="0" parTransId="{26B63B26-090D-4E51-8771-93082D0BEB3D}" sibTransId="{9E4078C0-B018-41A5-83B6-A99AEF756305}"/>
    <dgm:cxn modelId="{F5947329-1FF5-4863-9E7E-28A5D7B287FC}" type="presOf" srcId="{AE174BB0-DA50-45E2-AFF0-A9BF225DBA5C}" destId="{9767020F-B015-4A4A-B4CF-295812819D39}" srcOrd="0" destOrd="0" presId="urn:microsoft.com/office/officeart/2005/8/layout/list1"/>
    <dgm:cxn modelId="{F743333C-C816-4C9B-A71E-62000FD82CD8}" srcId="{D2DBD526-CD69-421C-9EA2-9BB3C815DF93}" destId="{0B373E95-D596-4B8B-988B-EF14E41EA07B}" srcOrd="1" destOrd="0" parTransId="{A4E5B082-BDB7-49E1-BE8A-4BEDF21E11D7}" sibTransId="{E98DBE26-D496-40B5-8A41-485154075A1B}"/>
    <dgm:cxn modelId="{7F556765-8F7D-4741-9202-47704D9C97B0}" type="presOf" srcId="{3E95E803-717C-4BDC-BC4A-460B205C977B}" destId="{85F683B6-4577-4E89-8A8A-64110F17A59D}" srcOrd="0" destOrd="0" presId="urn:microsoft.com/office/officeart/2005/8/layout/list1"/>
    <dgm:cxn modelId="{360F8645-D124-48DD-8313-9D18F184B48B}" type="presOf" srcId="{0B373E95-D596-4B8B-988B-EF14E41EA07B}" destId="{E3EF7D49-BAAE-4F4D-B36B-95107EC4809A}" srcOrd="1" destOrd="0" presId="urn:microsoft.com/office/officeart/2005/8/layout/list1"/>
    <dgm:cxn modelId="{F5C73546-C681-4C52-978B-2EF19FEBA4FF}" type="presOf" srcId="{AE174BB0-DA50-45E2-AFF0-A9BF225DBA5C}" destId="{50934A8F-5203-4F82-AE26-42A9349366DF}" srcOrd="1" destOrd="0" presId="urn:microsoft.com/office/officeart/2005/8/layout/list1"/>
    <dgm:cxn modelId="{CB9FD946-455B-48F3-8EFB-EAD22896F695}" srcId="{0B373E95-D596-4B8B-988B-EF14E41EA07B}" destId="{D3A9A577-96E7-47AE-96CB-F8FA32D55A79}" srcOrd="1" destOrd="0" parTransId="{C1CA849B-5AF7-435F-8037-5BDAC375D34C}" sibTransId="{11160E4C-8D33-4117-A47F-FC76070D856B}"/>
    <dgm:cxn modelId="{BBE96B50-0B8C-4FA6-B1CA-DDBDDB210808}" type="presOf" srcId="{32ADC6AA-5EFA-4DA1-8C06-5726BCAB10FA}" destId="{084D0785-8653-49FA-AB19-E9D2D51D41BB}" srcOrd="0" destOrd="0" presId="urn:microsoft.com/office/officeart/2005/8/layout/list1"/>
    <dgm:cxn modelId="{9E47B480-32B9-4EDA-A2A4-1FE77136AD9B}" srcId="{D2DBD526-CD69-421C-9EA2-9BB3C815DF93}" destId="{3E95E803-717C-4BDC-BC4A-460B205C977B}" srcOrd="0" destOrd="0" parTransId="{4ED3BAD0-D215-4827-80F1-6777C3519B36}" sibTransId="{073B876F-860E-41E3-AB68-655CAE9DDC7D}"/>
    <dgm:cxn modelId="{B7D54883-D549-4308-9A10-ABD5473BBA4D}" type="presOf" srcId="{D3A9A577-96E7-47AE-96CB-F8FA32D55A79}" destId="{6D4E7CEA-A1A6-443D-B5BA-DB112AEA7B30}" srcOrd="0" destOrd="1" presId="urn:microsoft.com/office/officeart/2005/8/layout/list1"/>
    <dgm:cxn modelId="{41A2DF8A-D3A3-45CD-B0EF-AD7F06266193}" type="presOf" srcId="{7756615D-10CB-40F6-B91F-2D6687C89E8E}" destId="{6D4E7CEA-A1A6-443D-B5BA-DB112AEA7B30}" srcOrd="0" destOrd="0" presId="urn:microsoft.com/office/officeart/2005/8/layout/list1"/>
    <dgm:cxn modelId="{776D1A9A-F64D-4ACD-BC63-E32E414AF6BA}" type="presOf" srcId="{D2DBD526-CD69-421C-9EA2-9BB3C815DF93}" destId="{482F7BF4-3CB8-4F2B-A362-AD4F1B7FC1E3}" srcOrd="0" destOrd="0" presId="urn:microsoft.com/office/officeart/2005/8/layout/list1"/>
    <dgm:cxn modelId="{A3E05B9A-58E8-4991-AC89-BC739011590B}" type="presOf" srcId="{8474CBE0-D196-48CE-AAD5-D502BA36AEF5}" destId="{B0F6C304-9EEE-4581-98E9-FF609B9DA26F}" srcOrd="0" destOrd="0" presId="urn:microsoft.com/office/officeart/2005/8/layout/list1"/>
    <dgm:cxn modelId="{29F1CC9C-2293-4EE5-992D-6C609F4D7EF0}" type="presOf" srcId="{0B373E95-D596-4B8B-988B-EF14E41EA07B}" destId="{F9B9EE99-6560-4FB0-98E6-679B39313C09}" srcOrd="0" destOrd="0" presId="urn:microsoft.com/office/officeart/2005/8/layout/list1"/>
    <dgm:cxn modelId="{D24D1CBB-B207-41F0-BA86-61C6121BBEA8}" srcId="{D2DBD526-CD69-421C-9EA2-9BB3C815DF93}" destId="{32ADC6AA-5EFA-4DA1-8C06-5726BCAB10FA}" srcOrd="2" destOrd="0" parTransId="{1A66F0AB-5E31-4892-A221-AFE0AFCD1493}" sibTransId="{FAD95A84-9851-4FF0-BC03-32E1C4072651}"/>
    <dgm:cxn modelId="{238668C0-F60C-4130-8800-C78329F25C71}" srcId="{D2DBD526-CD69-421C-9EA2-9BB3C815DF93}" destId="{8D143254-D52F-470C-A971-9103FD6C4A4B}" srcOrd="4" destOrd="0" parTransId="{5F7FE88A-7382-4F15-AD01-D49E8C287271}" sibTransId="{76EDC46F-7559-496E-BE38-293913C584D9}"/>
    <dgm:cxn modelId="{D43A00C2-9996-4D95-A096-65957F49E1DA}" srcId="{3E95E803-717C-4BDC-BC4A-460B205C977B}" destId="{8474CBE0-D196-48CE-AAD5-D502BA36AEF5}" srcOrd="0" destOrd="0" parTransId="{B2F7DB68-C37A-479A-9060-BA281861D142}" sibTransId="{ECDD6AA9-E749-4189-A673-2C6BD09C8055}"/>
    <dgm:cxn modelId="{8ADBC8C8-2C7E-4BD8-8DDD-F7899B8B4F02}" type="presOf" srcId="{3E95E803-717C-4BDC-BC4A-460B205C977B}" destId="{52FA24D7-A20F-42F4-98BD-2DD6256AE1E9}" srcOrd="1" destOrd="0" presId="urn:microsoft.com/office/officeart/2005/8/layout/list1"/>
    <dgm:cxn modelId="{768A43DF-0ADF-4D36-82D0-F098FA9F3035}" type="presParOf" srcId="{482F7BF4-3CB8-4F2B-A362-AD4F1B7FC1E3}" destId="{FF3DA172-6B6A-4A3B-9723-2B35A8FAD0E0}" srcOrd="0" destOrd="0" presId="urn:microsoft.com/office/officeart/2005/8/layout/list1"/>
    <dgm:cxn modelId="{393F17AA-8AA7-4D4D-88D7-379AFA456340}" type="presParOf" srcId="{FF3DA172-6B6A-4A3B-9723-2B35A8FAD0E0}" destId="{85F683B6-4577-4E89-8A8A-64110F17A59D}" srcOrd="0" destOrd="0" presId="urn:microsoft.com/office/officeart/2005/8/layout/list1"/>
    <dgm:cxn modelId="{345F744C-55B8-4E24-AF0C-8604FCA05B40}" type="presParOf" srcId="{FF3DA172-6B6A-4A3B-9723-2B35A8FAD0E0}" destId="{52FA24D7-A20F-42F4-98BD-2DD6256AE1E9}" srcOrd="1" destOrd="0" presId="urn:microsoft.com/office/officeart/2005/8/layout/list1"/>
    <dgm:cxn modelId="{3212C619-0ED5-4B52-9C80-B963511D9998}" type="presParOf" srcId="{482F7BF4-3CB8-4F2B-A362-AD4F1B7FC1E3}" destId="{7D4B7D92-39AE-4BB0-8238-42EBAEE0B0ED}" srcOrd="1" destOrd="0" presId="urn:microsoft.com/office/officeart/2005/8/layout/list1"/>
    <dgm:cxn modelId="{182DBBAE-891B-456A-95A5-9459AE68A526}" type="presParOf" srcId="{482F7BF4-3CB8-4F2B-A362-AD4F1B7FC1E3}" destId="{B0F6C304-9EEE-4581-98E9-FF609B9DA26F}" srcOrd="2" destOrd="0" presId="urn:microsoft.com/office/officeart/2005/8/layout/list1"/>
    <dgm:cxn modelId="{25CA6C5F-3886-4446-A607-E55AEA726936}" type="presParOf" srcId="{482F7BF4-3CB8-4F2B-A362-AD4F1B7FC1E3}" destId="{3523B951-030E-47AF-BD47-A4A52A344000}" srcOrd="3" destOrd="0" presId="urn:microsoft.com/office/officeart/2005/8/layout/list1"/>
    <dgm:cxn modelId="{74FA90C6-1554-4902-9383-F7BFBE6431B1}" type="presParOf" srcId="{482F7BF4-3CB8-4F2B-A362-AD4F1B7FC1E3}" destId="{B77EA1B4-3D06-4C26-8216-7EA51D2B581A}" srcOrd="4" destOrd="0" presId="urn:microsoft.com/office/officeart/2005/8/layout/list1"/>
    <dgm:cxn modelId="{18A67B85-6300-4BBB-9D07-9E33F7CEE6E8}" type="presParOf" srcId="{B77EA1B4-3D06-4C26-8216-7EA51D2B581A}" destId="{F9B9EE99-6560-4FB0-98E6-679B39313C09}" srcOrd="0" destOrd="0" presId="urn:microsoft.com/office/officeart/2005/8/layout/list1"/>
    <dgm:cxn modelId="{5F7EEF3F-9D16-4BDF-8D68-F6E6C8985105}" type="presParOf" srcId="{B77EA1B4-3D06-4C26-8216-7EA51D2B581A}" destId="{E3EF7D49-BAAE-4F4D-B36B-95107EC4809A}" srcOrd="1" destOrd="0" presId="urn:microsoft.com/office/officeart/2005/8/layout/list1"/>
    <dgm:cxn modelId="{F6E8F016-36A7-47D2-BE6D-2AD143E40E18}" type="presParOf" srcId="{482F7BF4-3CB8-4F2B-A362-AD4F1B7FC1E3}" destId="{51ACE33D-CD4A-426C-8376-B698FC96FF32}" srcOrd="5" destOrd="0" presId="urn:microsoft.com/office/officeart/2005/8/layout/list1"/>
    <dgm:cxn modelId="{A3F31DBB-918E-412F-A26D-85E895C231F9}" type="presParOf" srcId="{482F7BF4-3CB8-4F2B-A362-AD4F1B7FC1E3}" destId="{6D4E7CEA-A1A6-443D-B5BA-DB112AEA7B30}" srcOrd="6" destOrd="0" presId="urn:microsoft.com/office/officeart/2005/8/layout/list1"/>
    <dgm:cxn modelId="{E3CFBC8B-E7D7-49FA-B033-203300E55F35}" type="presParOf" srcId="{482F7BF4-3CB8-4F2B-A362-AD4F1B7FC1E3}" destId="{13FCBF12-A98D-4D8E-B6A9-A0AB3DDFB19F}" srcOrd="7" destOrd="0" presId="urn:microsoft.com/office/officeart/2005/8/layout/list1"/>
    <dgm:cxn modelId="{2A0E9478-4EB7-4C71-9290-119D31E1EEDE}" type="presParOf" srcId="{482F7BF4-3CB8-4F2B-A362-AD4F1B7FC1E3}" destId="{8DA089C4-49C4-4A35-B6A6-B5375F316659}" srcOrd="8" destOrd="0" presId="urn:microsoft.com/office/officeart/2005/8/layout/list1"/>
    <dgm:cxn modelId="{07BB118C-7748-483C-A25D-BDD8CF15CA92}" type="presParOf" srcId="{8DA089C4-49C4-4A35-B6A6-B5375F316659}" destId="{084D0785-8653-49FA-AB19-E9D2D51D41BB}" srcOrd="0" destOrd="0" presId="urn:microsoft.com/office/officeart/2005/8/layout/list1"/>
    <dgm:cxn modelId="{FB187275-D55D-43CB-9C76-677ACE9D933C}" type="presParOf" srcId="{8DA089C4-49C4-4A35-B6A6-B5375F316659}" destId="{A34EF455-22BC-4E21-B47E-92D421EC87D6}" srcOrd="1" destOrd="0" presId="urn:microsoft.com/office/officeart/2005/8/layout/list1"/>
    <dgm:cxn modelId="{D68850A0-3ADA-4378-9523-E5FAF7954BA3}" type="presParOf" srcId="{482F7BF4-3CB8-4F2B-A362-AD4F1B7FC1E3}" destId="{EA9E086C-496D-4643-A4F1-3C4D53DCE142}" srcOrd="9" destOrd="0" presId="urn:microsoft.com/office/officeart/2005/8/layout/list1"/>
    <dgm:cxn modelId="{2DF83010-9F22-4118-81FF-C18128746D0B}" type="presParOf" srcId="{482F7BF4-3CB8-4F2B-A362-AD4F1B7FC1E3}" destId="{33C65C7D-90F1-4FF3-BBFC-09DF088A19A3}" srcOrd="10" destOrd="0" presId="urn:microsoft.com/office/officeart/2005/8/layout/list1"/>
    <dgm:cxn modelId="{F744BD13-AD02-4F54-9A25-D98DD8237A4A}" type="presParOf" srcId="{482F7BF4-3CB8-4F2B-A362-AD4F1B7FC1E3}" destId="{A1CB85F9-08E4-4C88-B9E0-DA734E46A1CB}" srcOrd="11" destOrd="0" presId="urn:microsoft.com/office/officeart/2005/8/layout/list1"/>
    <dgm:cxn modelId="{DA8383BF-0532-45BB-ABAB-42B513F240AB}" type="presParOf" srcId="{482F7BF4-3CB8-4F2B-A362-AD4F1B7FC1E3}" destId="{F0395C93-BB82-4E74-BAE7-4F27ED0F5C24}" srcOrd="12" destOrd="0" presId="urn:microsoft.com/office/officeart/2005/8/layout/list1"/>
    <dgm:cxn modelId="{D240E319-E778-4707-9440-7F6AC59C8EDD}" type="presParOf" srcId="{F0395C93-BB82-4E74-BAE7-4F27ED0F5C24}" destId="{9767020F-B015-4A4A-B4CF-295812819D39}" srcOrd="0" destOrd="0" presId="urn:microsoft.com/office/officeart/2005/8/layout/list1"/>
    <dgm:cxn modelId="{46483A9C-7780-414D-963B-2289A285AB1E}" type="presParOf" srcId="{F0395C93-BB82-4E74-BAE7-4F27ED0F5C24}" destId="{50934A8F-5203-4F82-AE26-42A9349366DF}" srcOrd="1" destOrd="0" presId="urn:microsoft.com/office/officeart/2005/8/layout/list1"/>
    <dgm:cxn modelId="{C40B138C-7256-4508-9610-4DCCA91644DF}" type="presParOf" srcId="{482F7BF4-3CB8-4F2B-A362-AD4F1B7FC1E3}" destId="{07DD5CF2-B801-4976-9441-0D1BB169ADA5}" srcOrd="13" destOrd="0" presId="urn:microsoft.com/office/officeart/2005/8/layout/list1"/>
    <dgm:cxn modelId="{E024045A-F675-42F9-95FD-A7DEAD94C4DE}" type="presParOf" srcId="{482F7BF4-3CB8-4F2B-A362-AD4F1B7FC1E3}" destId="{938249BE-B3A6-4027-A34E-B2F02293D742}" srcOrd="14" destOrd="0" presId="urn:microsoft.com/office/officeart/2005/8/layout/list1"/>
    <dgm:cxn modelId="{2A3FA313-AF51-4490-BB94-11967E25C30D}" type="presParOf" srcId="{482F7BF4-3CB8-4F2B-A362-AD4F1B7FC1E3}" destId="{85DDC3A6-8EEC-4B2B-9080-517A2FC44C85}" srcOrd="15" destOrd="0" presId="urn:microsoft.com/office/officeart/2005/8/layout/list1"/>
    <dgm:cxn modelId="{80BD547D-5F72-4EDD-9008-25B6F48471D8}" type="presParOf" srcId="{482F7BF4-3CB8-4F2B-A362-AD4F1B7FC1E3}" destId="{9001E8CF-118E-43A6-AE05-CF4F66212887}" srcOrd="16" destOrd="0" presId="urn:microsoft.com/office/officeart/2005/8/layout/list1"/>
    <dgm:cxn modelId="{7370CC72-D4C5-4EE1-B465-D835CDD1276F}" type="presParOf" srcId="{9001E8CF-118E-43A6-AE05-CF4F66212887}" destId="{91EDA13B-9472-491A-B4CF-6338AFAFA15C}" srcOrd="0" destOrd="0" presId="urn:microsoft.com/office/officeart/2005/8/layout/list1"/>
    <dgm:cxn modelId="{09F83555-E266-4898-B836-39B3FC3202DF}" type="presParOf" srcId="{9001E8CF-118E-43A6-AE05-CF4F66212887}" destId="{BEB8EB6C-0AA4-4EBA-8340-26582E58AD86}" srcOrd="1" destOrd="0" presId="urn:microsoft.com/office/officeart/2005/8/layout/list1"/>
    <dgm:cxn modelId="{34A7B1A4-0B39-492D-B483-FC6BA07D3B1D}" type="presParOf" srcId="{482F7BF4-3CB8-4F2B-A362-AD4F1B7FC1E3}" destId="{ADC4DBE0-06DF-4615-904F-D5BB1D171D60}" srcOrd="17" destOrd="0" presId="urn:microsoft.com/office/officeart/2005/8/layout/list1"/>
    <dgm:cxn modelId="{C38116B2-57D0-4E73-87FB-DBEF97F184EF}" type="presParOf" srcId="{482F7BF4-3CB8-4F2B-A362-AD4F1B7FC1E3}" destId="{4AECBDE7-77D8-47E3-BF40-16195B69A602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4BC9D6B-BAA2-425C-ACB4-0AAC2EC4425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73B744BD-500A-49AE-A200-32151203DC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Enorme</a:t>
          </a:r>
          <a:r>
            <a:rPr lang="en-US" dirty="0"/>
            <a:t> chance </a:t>
          </a:r>
          <a:r>
            <a:rPr lang="en-US" dirty="0" err="1"/>
            <a:t>d'avoir</a:t>
          </a:r>
          <a:r>
            <a:rPr lang="en-US" dirty="0"/>
            <a:t> la Prof. </a:t>
          </a:r>
          <a:r>
            <a:rPr lang="en-US" dirty="0" err="1"/>
            <a:t>Dietschy</a:t>
          </a:r>
          <a:r>
            <a:rPr lang="en-US" dirty="0"/>
            <a:t> </a:t>
          </a:r>
          <a:r>
            <a:rPr lang="en-US" dirty="0" err="1"/>
            <a:t>uniquement</a:t>
          </a:r>
          <a:r>
            <a:rPr lang="en-US" dirty="0"/>
            <a:t> pour </a:t>
          </a:r>
          <a:r>
            <a:rPr lang="en-US" dirty="0" err="1"/>
            <a:t>moi</a:t>
          </a:r>
          <a:r>
            <a:rPr lang="en-US" dirty="0"/>
            <a:t> (et </a:t>
          </a:r>
          <a:r>
            <a:rPr lang="en-US" dirty="0" err="1"/>
            <a:t>ce</a:t>
          </a:r>
          <a:r>
            <a:rPr lang="en-US" dirty="0"/>
            <a:t> </a:t>
          </a:r>
          <a:r>
            <a:rPr lang="en-US" dirty="0" err="1"/>
            <a:t>n'est</a:t>
          </a:r>
          <a:r>
            <a:rPr lang="en-US" dirty="0"/>
            <a:t> pas </a:t>
          </a:r>
          <a:r>
            <a:rPr lang="en-US" dirty="0" err="1"/>
            <a:t>terminé</a:t>
          </a:r>
          <a:r>
            <a:rPr lang="en-US" dirty="0"/>
            <a:t> !)</a:t>
          </a:r>
        </a:p>
      </dgm:t>
    </dgm:pt>
    <dgm:pt modelId="{F80F01F6-CA67-4C83-9E5C-34F68ED4ACC8}" type="parTrans" cxnId="{E8219B5B-4799-4331-9910-19973A457758}">
      <dgm:prSet/>
      <dgm:spPr/>
      <dgm:t>
        <a:bodyPr/>
        <a:lstStyle/>
        <a:p>
          <a:endParaRPr lang="en-US"/>
        </a:p>
      </dgm:t>
    </dgm:pt>
    <dgm:pt modelId="{A44E159F-0C5E-4917-BB1E-DF2ED31A3A2B}" type="sibTrans" cxnId="{E8219B5B-4799-4331-9910-19973A457758}">
      <dgm:prSet/>
      <dgm:spPr/>
      <dgm:t>
        <a:bodyPr/>
        <a:lstStyle/>
        <a:p>
          <a:endParaRPr lang="en-US"/>
        </a:p>
      </dgm:t>
    </dgm:pt>
    <dgm:pt modelId="{7DE994F9-6A82-4412-A0C3-949B5D3A0E2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Immenses</a:t>
          </a:r>
          <a:r>
            <a:rPr lang="en-US" dirty="0"/>
            <a:t> </a:t>
          </a:r>
          <a:r>
            <a:rPr lang="en-US" dirty="0" err="1"/>
            <a:t>possibilités</a:t>
          </a:r>
          <a:r>
            <a:rPr lang="en-US" dirty="0"/>
            <a:t> de </a:t>
          </a:r>
          <a:r>
            <a:rPr lang="en-US" dirty="0" err="1"/>
            <a:t>séquences</a:t>
          </a:r>
          <a:r>
            <a:rPr lang="en-US" dirty="0"/>
            <a:t> </a:t>
          </a:r>
          <a:r>
            <a:rPr lang="en-US" dirty="0" err="1"/>
            <a:t>interdisciplinaires</a:t>
          </a:r>
          <a:r>
            <a:rPr lang="en-US" dirty="0"/>
            <a:t> (</a:t>
          </a:r>
          <a:r>
            <a:rPr lang="en-US" dirty="0" err="1"/>
            <a:t>si</a:t>
          </a:r>
          <a:r>
            <a:rPr lang="en-US" dirty="0"/>
            <a:t> prof </a:t>
          </a:r>
          <a:r>
            <a:rPr lang="en-US" dirty="0" err="1"/>
            <a:t>d'Arvizu</a:t>
          </a:r>
          <a:r>
            <a:rPr lang="en-US" dirty="0"/>
            <a:t> </a:t>
          </a:r>
          <a:r>
            <a:rPr lang="en-US" dirty="0" err="1"/>
            <a:t>plutôt</a:t>
          </a:r>
          <a:r>
            <a:rPr lang="en-US" dirty="0"/>
            <a:t> </a:t>
          </a:r>
          <a:r>
            <a:rPr lang="en-US" dirty="0" err="1"/>
            <a:t>ouvert</a:t>
          </a:r>
          <a:r>
            <a:rPr lang="en-US" dirty="0"/>
            <a:t>)</a:t>
          </a:r>
        </a:p>
      </dgm:t>
    </dgm:pt>
    <dgm:pt modelId="{6B57F21B-D8E7-46F8-9FEA-859782FA5555}" type="parTrans" cxnId="{766AF819-B77D-47C9-B3F7-95E65C4D354F}">
      <dgm:prSet/>
      <dgm:spPr/>
      <dgm:t>
        <a:bodyPr/>
        <a:lstStyle/>
        <a:p>
          <a:endParaRPr lang="en-US"/>
        </a:p>
      </dgm:t>
    </dgm:pt>
    <dgm:pt modelId="{0F310815-BFA6-4E57-8771-806DD5B782F8}" type="sibTrans" cxnId="{766AF819-B77D-47C9-B3F7-95E65C4D354F}">
      <dgm:prSet/>
      <dgm:spPr/>
      <dgm:t>
        <a:bodyPr/>
        <a:lstStyle/>
        <a:p>
          <a:endParaRPr lang="en-US"/>
        </a:p>
      </dgm:t>
    </dgm:pt>
    <dgm:pt modelId="{9D1C98B9-190B-4043-B4E1-E679831FC50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Mise </a:t>
          </a:r>
          <a:r>
            <a:rPr lang="en-US" dirty="0" err="1"/>
            <a:t>en</a:t>
          </a:r>
          <a:r>
            <a:rPr lang="en-US" dirty="0"/>
            <a:t> place d'un </a:t>
          </a:r>
          <a:r>
            <a:rPr lang="en-US" dirty="0" err="1"/>
            <a:t>répertoire</a:t>
          </a:r>
          <a:r>
            <a:rPr lang="en-US" dirty="0"/>
            <a:t> de </a:t>
          </a:r>
          <a:r>
            <a:rPr lang="en-US" dirty="0" err="1"/>
            <a:t>spécialistes</a:t>
          </a:r>
          <a:r>
            <a:rPr lang="en-US" dirty="0"/>
            <a:t> (OK pour </a:t>
          </a:r>
          <a:r>
            <a:rPr lang="en-US" dirty="0" err="1"/>
            <a:t>collaborer</a:t>
          </a:r>
          <a:r>
            <a:rPr lang="en-US" dirty="0"/>
            <a:t> avec des </a:t>
          </a:r>
          <a:r>
            <a:rPr lang="en-US" dirty="0" err="1"/>
            <a:t>enseignants</a:t>
          </a:r>
          <a:r>
            <a:rPr lang="en-US" dirty="0"/>
            <a:t> du </a:t>
          </a:r>
          <a:r>
            <a:rPr lang="en-US" dirty="0" err="1"/>
            <a:t>gymnase</a:t>
          </a:r>
          <a:r>
            <a:rPr lang="en-US" dirty="0"/>
            <a:t>) que </a:t>
          </a:r>
          <a:r>
            <a:rPr lang="en-US" dirty="0" err="1"/>
            <a:t>l'on</a:t>
          </a:r>
          <a:r>
            <a:rPr lang="en-US" dirty="0"/>
            <a:t> </a:t>
          </a:r>
          <a:r>
            <a:rPr lang="en-US" dirty="0" err="1"/>
            <a:t>pourrait</a:t>
          </a:r>
          <a:r>
            <a:rPr lang="en-US" dirty="0"/>
            <a:t> </a:t>
          </a:r>
          <a:r>
            <a:rPr lang="en-US" dirty="0" err="1"/>
            <a:t>contacter</a:t>
          </a:r>
          <a:r>
            <a:rPr lang="en-US" dirty="0"/>
            <a:t> ?</a:t>
          </a:r>
        </a:p>
      </dgm:t>
    </dgm:pt>
    <dgm:pt modelId="{F7A2E072-8E2E-43EE-B73A-082D8E769BF0}" type="parTrans" cxnId="{D02E815A-08AF-4D73-83AF-3BB8A844F932}">
      <dgm:prSet/>
      <dgm:spPr/>
      <dgm:t>
        <a:bodyPr/>
        <a:lstStyle/>
        <a:p>
          <a:endParaRPr lang="en-US"/>
        </a:p>
      </dgm:t>
    </dgm:pt>
    <dgm:pt modelId="{406AC6FD-F666-4F40-9F8C-740D05641E10}" type="sibTrans" cxnId="{D02E815A-08AF-4D73-83AF-3BB8A844F932}">
      <dgm:prSet/>
      <dgm:spPr/>
      <dgm:t>
        <a:bodyPr/>
        <a:lstStyle/>
        <a:p>
          <a:endParaRPr lang="en-US"/>
        </a:p>
      </dgm:t>
    </dgm:pt>
    <dgm:pt modelId="{03ED2032-DA04-4D81-8133-D9AC9A7DE8DF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ptos Display" panose="020F0302020204030204"/>
            </a:rPr>
            <a:t>TP + </a:t>
          </a:r>
          <a:r>
            <a:rPr lang="en-US" dirty="0" err="1">
              <a:latin typeface="Aptos Display" panose="020F0302020204030204"/>
            </a:rPr>
            <a:t>cours</a:t>
          </a:r>
          <a:r>
            <a:rPr lang="en-US" dirty="0">
              <a:latin typeface="Aptos Display" panose="020F0302020204030204"/>
            </a:rPr>
            <a:t> "qui </a:t>
          </a:r>
          <a:r>
            <a:rPr lang="en-US" dirty="0" err="1">
              <a:latin typeface="Aptos Display" panose="020F0302020204030204"/>
            </a:rPr>
            <a:t>marchent</a:t>
          </a:r>
          <a:r>
            <a:rPr lang="en-US" dirty="0">
              <a:latin typeface="Aptos Display" panose="020F0302020204030204"/>
            </a:rPr>
            <a:t> bien" avec les </a:t>
          </a:r>
          <a:r>
            <a:rPr lang="en-US" dirty="0" err="1">
              <a:latin typeface="Aptos Display" panose="020F0302020204030204"/>
            </a:rPr>
            <a:t>élèves</a:t>
          </a:r>
          <a:r>
            <a:rPr lang="en-US" dirty="0">
              <a:latin typeface="Aptos Display" panose="020F0302020204030204"/>
            </a:rPr>
            <a:t> de 2M (Attention aux </a:t>
          </a:r>
          <a:r>
            <a:rPr lang="en-US" i="1" dirty="0">
              <a:latin typeface="Aptos Display" panose="020F0302020204030204"/>
            </a:rPr>
            <a:t>Laurent</a:t>
          </a:r>
          <a:r>
            <a:rPr lang="en-US" dirty="0">
              <a:latin typeface="Aptos Display" panose="020F0302020204030204"/>
            </a:rPr>
            <a:t> : </a:t>
          </a:r>
          <a:r>
            <a:rPr lang="en-US" dirty="0" err="1">
              <a:latin typeface="Aptos Display" panose="020F0302020204030204"/>
            </a:rPr>
            <a:t>prévoir</a:t>
          </a:r>
          <a:r>
            <a:rPr lang="en-US" dirty="0">
              <a:latin typeface="Aptos Display" panose="020F0302020204030204"/>
            </a:rPr>
            <a:t> Plan B)</a:t>
          </a:r>
        </a:p>
      </dgm:t>
    </dgm:pt>
    <dgm:pt modelId="{FC854110-3CA7-4E45-94A6-7BD12486A88D}" type="parTrans" cxnId="{710DC685-79B8-470A-A939-2242A0E4EEC6}">
      <dgm:prSet/>
      <dgm:spPr/>
    </dgm:pt>
    <dgm:pt modelId="{9D03E0B2-34E1-41FF-A4BA-504BAE9E55E1}" type="sibTrans" cxnId="{710DC685-79B8-470A-A939-2242A0E4EEC6}">
      <dgm:prSet/>
      <dgm:spPr/>
    </dgm:pt>
    <dgm:pt modelId="{8B2C0076-6A01-4811-8946-B540A50C6A89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 err="1">
              <a:latin typeface="Aptos Display" panose="020F0302020204030204"/>
            </a:rPr>
            <a:t>Possibilités</a:t>
          </a:r>
          <a:r>
            <a:rPr lang="en-US" dirty="0">
              <a:latin typeface="Aptos Display" panose="020F0302020204030204"/>
            </a:rPr>
            <a:t> </a:t>
          </a:r>
          <a:r>
            <a:rPr lang="en-US" dirty="0" err="1">
              <a:latin typeface="Aptos Display" panose="020F0302020204030204"/>
            </a:rPr>
            <a:t>d'évaluations</a:t>
          </a:r>
          <a:endParaRPr lang="en-US" dirty="0"/>
        </a:p>
      </dgm:t>
    </dgm:pt>
    <dgm:pt modelId="{F04ABCF6-D669-44C8-B534-7824CD137104}" type="parTrans" cxnId="{18702CB5-A2AF-4CB0-A0D1-0820F9D03E15}">
      <dgm:prSet/>
      <dgm:spPr/>
    </dgm:pt>
    <dgm:pt modelId="{F8898A8E-B0B7-4C66-9C66-E8C30A45A9E0}" type="sibTrans" cxnId="{18702CB5-A2AF-4CB0-A0D1-0820F9D03E15}">
      <dgm:prSet/>
      <dgm:spPr/>
    </dgm:pt>
    <dgm:pt modelId="{8BE7C0B2-60C3-404B-8455-6DFF25176493}">
      <dgm:prSet phldr="0"/>
      <dgm:spPr/>
      <dgm:t>
        <a:bodyPr/>
        <a:lstStyle/>
        <a:p>
          <a:pPr rtl="0"/>
          <a:r>
            <a:rPr lang="en-US" dirty="0">
              <a:latin typeface="Aptos Display" panose="020F0302020204030204"/>
            </a:rPr>
            <a:t>Large gamme d'enjeux sociaux peuvent être abordés</a:t>
          </a:r>
        </a:p>
      </dgm:t>
    </dgm:pt>
    <dgm:pt modelId="{B50F0DCE-45F2-471B-AA7A-75CB26FE965F}" type="parTrans" cxnId="{82ECE17A-6BA7-4373-AE02-2B75A7ACCF8B}">
      <dgm:prSet/>
      <dgm:spPr/>
    </dgm:pt>
    <dgm:pt modelId="{0B68EF06-3191-4FE2-8F0F-16E7CA599414}" type="sibTrans" cxnId="{82ECE17A-6BA7-4373-AE02-2B75A7ACCF8B}">
      <dgm:prSet/>
      <dgm:spPr/>
    </dgm:pt>
    <dgm:pt modelId="{063C3A5F-065D-44C9-8A3D-D2C6C1E1D3CD}" type="pres">
      <dgm:prSet presAssocID="{74BC9D6B-BAA2-425C-ACB4-0AAC2EC4425E}" presName="root" presStyleCnt="0">
        <dgm:presLayoutVars>
          <dgm:dir/>
          <dgm:resizeHandles val="exact"/>
        </dgm:presLayoutVars>
      </dgm:prSet>
      <dgm:spPr/>
    </dgm:pt>
    <dgm:pt modelId="{02C6DE68-3234-4F29-BBE9-5DF633D62C45}" type="pres">
      <dgm:prSet presAssocID="{03ED2032-DA04-4D81-8133-D9AC9A7DE8DF}" presName="compNode" presStyleCnt="0"/>
      <dgm:spPr/>
    </dgm:pt>
    <dgm:pt modelId="{784CE14A-4C55-4949-B36E-EEED8B13BAC0}" type="pres">
      <dgm:prSet presAssocID="{03ED2032-DA04-4D81-8133-D9AC9A7DE8DF}" presName="bgRect" presStyleLbl="bgShp" presStyleIdx="0" presStyleCnt="6"/>
      <dgm:spPr/>
    </dgm:pt>
    <dgm:pt modelId="{DEDE6AC0-4C72-4F05-9A1E-4403079EA570}" type="pres">
      <dgm:prSet presAssocID="{03ED2032-DA04-4D81-8133-D9AC9A7DE8DF}" presName="iconRect" presStyleLbl="node1" presStyleIdx="0" presStyleCnt="6"/>
      <dgm:spPr>
        <a:ln>
          <a:noFill/>
        </a:ln>
      </dgm:spPr>
    </dgm:pt>
    <dgm:pt modelId="{6C719730-A960-4696-AA8E-DA6E03B1267C}" type="pres">
      <dgm:prSet presAssocID="{03ED2032-DA04-4D81-8133-D9AC9A7DE8DF}" presName="spaceRect" presStyleCnt="0"/>
      <dgm:spPr/>
    </dgm:pt>
    <dgm:pt modelId="{D1C06530-5BEA-48A0-AAA5-8981AB59F627}" type="pres">
      <dgm:prSet presAssocID="{03ED2032-DA04-4D81-8133-D9AC9A7DE8DF}" presName="parTx" presStyleLbl="revTx" presStyleIdx="0" presStyleCnt="6">
        <dgm:presLayoutVars>
          <dgm:chMax val="0"/>
          <dgm:chPref val="0"/>
        </dgm:presLayoutVars>
      </dgm:prSet>
      <dgm:spPr/>
    </dgm:pt>
    <dgm:pt modelId="{BA4240B7-EA5A-4090-8032-D478466D2B70}" type="pres">
      <dgm:prSet presAssocID="{9D03E0B2-34E1-41FF-A4BA-504BAE9E55E1}" presName="sibTrans" presStyleCnt="0"/>
      <dgm:spPr/>
    </dgm:pt>
    <dgm:pt modelId="{A4D6DD3A-8AB7-47CE-84B3-46FA9EA3E8E4}" type="pres">
      <dgm:prSet presAssocID="{8BE7C0B2-60C3-404B-8455-6DFF25176493}" presName="compNode" presStyleCnt="0"/>
      <dgm:spPr/>
    </dgm:pt>
    <dgm:pt modelId="{F96A2036-EC3A-4358-8F95-C6F046FAC1AB}" type="pres">
      <dgm:prSet presAssocID="{8BE7C0B2-60C3-404B-8455-6DFF25176493}" presName="bgRect" presStyleLbl="bgShp" presStyleIdx="1" presStyleCnt="6"/>
      <dgm:spPr/>
    </dgm:pt>
    <dgm:pt modelId="{13410A14-AB43-4A36-8A61-A3D83C892C4E}" type="pres">
      <dgm:prSet presAssocID="{8BE7C0B2-60C3-404B-8455-6DFF25176493}" presName="iconRect" presStyleLbl="node1" presStyleIdx="1" presStyleCnt="6"/>
      <dgm:spPr/>
    </dgm:pt>
    <dgm:pt modelId="{E4A835CE-1096-4A42-83F2-A2B3C41E6902}" type="pres">
      <dgm:prSet presAssocID="{8BE7C0B2-60C3-404B-8455-6DFF25176493}" presName="spaceRect" presStyleCnt="0"/>
      <dgm:spPr/>
    </dgm:pt>
    <dgm:pt modelId="{D0A62D20-5A91-4E4E-A885-16C897BA65C8}" type="pres">
      <dgm:prSet presAssocID="{8BE7C0B2-60C3-404B-8455-6DFF25176493}" presName="parTx" presStyleLbl="revTx" presStyleIdx="1" presStyleCnt="6">
        <dgm:presLayoutVars>
          <dgm:chMax val="0"/>
          <dgm:chPref val="0"/>
        </dgm:presLayoutVars>
      </dgm:prSet>
      <dgm:spPr/>
    </dgm:pt>
    <dgm:pt modelId="{9BCD7F23-C3FB-44C3-A492-BD76358E0539}" type="pres">
      <dgm:prSet presAssocID="{0B68EF06-3191-4FE2-8F0F-16E7CA599414}" presName="sibTrans" presStyleCnt="0"/>
      <dgm:spPr/>
    </dgm:pt>
    <dgm:pt modelId="{C70E2AB8-F65E-4269-AA6B-531D3D7B6FE9}" type="pres">
      <dgm:prSet presAssocID="{8B2C0076-6A01-4811-8946-B540A50C6A89}" presName="compNode" presStyleCnt="0"/>
      <dgm:spPr/>
    </dgm:pt>
    <dgm:pt modelId="{54D61D19-24EE-49F8-82D0-D0D1F0052019}" type="pres">
      <dgm:prSet presAssocID="{8B2C0076-6A01-4811-8946-B540A50C6A89}" presName="bgRect" presStyleLbl="bgShp" presStyleIdx="2" presStyleCnt="6"/>
      <dgm:spPr/>
    </dgm:pt>
    <dgm:pt modelId="{3EBCC458-04BC-41CA-A595-94330C508DD0}" type="pres">
      <dgm:prSet presAssocID="{8B2C0076-6A01-4811-8946-B540A50C6A89}" presName="iconRect" presStyleLbl="node1" presStyleIdx="2" presStyleCnt="6"/>
      <dgm:spPr>
        <a:ln>
          <a:noFill/>
        </a:ln>
      </dgm:spPr>
    </dgm:pt>
    <dgm:pt modelId="{E58753B8-4F02-4667-9F6C-BD551238A022}" type="pres">
      <dgm:prSet presAssocID="{8B2C0076-6A01-4811-8946-B540A50C6A89}" presName="spaceRect" presStyleCnt="0"/>
      <dgm:spPr/>
    </dgm:pt>
    <dgm:pt modelId="{89E7771D-B02B-4533-912D-30015D52B06F}" type="pres">
      <dgm:prSet presAssocID="{8B2C0076-6A01-4811-8946-B540A50C6A89}" presName="parTx" presStyleLbl="revTx" presStyleIdx="2" presStyleCnt="6">
        <dgm:presLayoutVars>
          <dgm:chMax val="0"/>
          <dgm:chPref val="0"/>
        </dgm:presLayoutVars>
      </dgm:prSet>
      <dgm:spPr/>
    </dgm:pt>
    <dgm:pt modelId="{6A5E3EE9-701D-416E-AC16-28660E601A9D}" type="pres">
      <dgm:prSet presAssocID="{F8898A8E-B0B7-4C66-9C66-E8C30A45A9E0}" presName="sibTrans" presStyleCnt="0"/>
      <dgm:spPr/>
    </dgm:pt>
    <dgm:pt modelId="{5E9283AF-A8CD-49F0-84BA-8E5973874B90}" type="pres">
      <dgm:prSet presAssocID="{73B744BD-500A-49AE-A200-32151203DCBC}" presName="compNode" presStyleCnt="0"/>
      <dgm:spPr/>
    </dgm:pt>
    <dgm:pt modelId="{B6B11021-9F29-4767-B587-BA2CD20D7C8E}" type="pres">
      <dgm:prSet presAssocID="{73B744BD-500A-49AE-A200-32151203DCBC}" presName="bgRect" presStyleLbl="bgShp" presStyleIdx="3" presStyleCnt="6"/>
      <dgm:spPr/>
    </dgm:pt>
    <dgm:pt modelId="{F3F4DCD1-FDE4-4524-BAB9-FC64EC3001A3}" type="pres">
      <dgm:prSet presAssocID="{73B744BD-500A-49AE-A200-32151203DCBC}" presName="iconRect" presStyleLbl="node1" presStyleIdx="3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prechaun Hat"/>
        </a:ext>
      </dgm:extLst>
    </dgm:pt>
    <dgm:pt modelId="{15E07107-6811-428C-85D0-338402FFFA89}" type="pres">
      <dgm:prSet presAssocID="{73B744BD-500A-49AE-A200-32151203DCBC}" presName="spaceRect" presStyleCnt="0"/>
      <dgm:spPr/>
    </dgm:pt>
    <dgm:pt modelId="{DCEFAD1F-2196-45CB-AB4F-42F2317F557E}" type="pres">
      <dgm:prSet presAssocID="{73B744BD-500A-49AE-A200-32151203DCBC}" presName="parTx" presStyleLbl="revTx" presStyleIdx="3" presStyleCnt="6">
        <dgm:presLayoutVars>
          <dgm:chMax val="0"/>
          <dgm:chPref val="0"/>
        </dgm:presLayoutVars>
      </dgm:prSet>
      <dgm:spPr/>
    </dgm:pt>
    <dgm:pt modelId="{A830C51F-BE04-456F-A569-6277583E7158}" type="pres">
      <dgm:prSet presAssocID="{A44E159F-0C5E-4917-BB1E-DF2ED31A3A2B}" presName="sibTrans" presStyleCnt="0"/>
      <dgm:spPr/>
    </dgm:pt>
    <dgm:pt modelId="{7BED6942-4F59-4644-8293-99B60A7CC4D7}" type="pres">
      <dgm:prSet presAssocID="{7DE994F9-6A82-4412-A0C3-949B5D3A0E2D}" presName="compNode" presStyleCnt="0"/>
      <dgm:spPr/>
    </dgm:pt>
    <dgm:pt modelId="{98B8CC84-F5C4-4278-8078-69A927AB23CF}" type="pres">
      <dgm:prSet presAssocID="{7DE994F9-6A82-4412-A0C3-949B5D3A0E2D}" presName="bgRect" presStyleLbl="bgShp" presStyleIdx="4" presStyleCnt="6"/>
      <dgm:spPr/>
    </dgm:pt>
    <dgm:pt modelId="{41192DD1-5485-4CC1-8113-4228E89B6308}" type="pres">
      <dgm:prSet presAssocID="{7DE994F9-6A82-4412-A0C3-949B5D3A0E2D}" presName="iconRect" presStyleLbl="node1" presStyleIdx="4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e"/>
        </a:ext>
      </dgm:extLst>
    </dgm:pt>
    <dgm:pt modelId="{D6D1B163-EF5D-4657-BA6A-28842D7C115C}" type="pres">
      <dgm:prSet presAssocID="{7DE994F9-6A82-4412-A0C3-949B5D3A0E2D}" presName="spaceRect" presStyleCnt="0"/>
      <dgm:spPr/>
    </dgm:pt>
    <dgm:pt modelId="{6BA1F1B8-E245-4F80-8679-C62274B41CD4}" type="pres">
      <dgm:prSet presAssocID="{7DE994F9-6A82-4412-A0C3-949B5D3A0E2D}" presName="parTx" presStyleLbl="revTx" presStyleIdx="4" presStyleCnt="6">
        <dgm:presLayoutVars>
          <dgm:chMax val="0"/>
          <dgm:chPref val="0"/>
        </dgm:presLayoutVars>
      </dgm:prSet>
      <dgm:spPr/>
    </dgm:pt>
    <dgm:pt modelId="{62F45428-C7D5-497A-B58D-7977C70796FA}" type="pres">
      <dgm:prSet presAssocID="{0F310815-BFA6-4E57-8771-806DD5B782F8}" presName="sibTrans" presStyleCnt="0"/>
      <dgm:spPr/>
    </dgm:pt>
    <dgm:pt modelId="{F0EADBBB-D546-44E9-AC63-F7BEEC89E2BD}" type="pres">
      <dgm:prSet presAssocID="{9D1C98B9-190B-4043-B4E1-E679831FC508}" presName="compNode" presStyleCnt="0"/>
      <dgm:spPr/>
    </dgm:pt>
    <dgm:pt modelId="{46924ABC-635F-4BB9-8E2D-96541E396BCE}" type="pres">
      <dgm:prSet presAssocID="{9D1C98B9-190B-4043-B4E1-E679831FC508}" presName="bgRect" presStyleLbl="bgShp" presStyleIdx="5" presStyleCnt="6"/>
      <dgm:spPr/>
    </dgm:pt>
    <dgm:pt modelId="{4F0C24CD-7965-49AE-B9C4-FAD7EE1E1708}" type="pres">
      <dgm:prSet presAssocID="{9D1C98B9-190B-4043-B4E1-E679831FC508}" presName="iconRect" presStyleLbl="node1" presStyleIdx="5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École"/>
        </a:ext>
      </dgm:extLst>
    </dgm:pt>
    <dgm:pt modelId="{24CBCCF8-9F6B-47B3-827B-355B046D5218}" type="pres">
      <dgm:prSet presAssocID="{9D1C98B9-190B-4043-B4E1-E679831FC508}" presName="spaceRect" presStyleCnt="0"/>
      <dgm:spPr/>
    </dgm:pt>
    <dgm:pt modelId="{B6C96A48-D529-454B-9C6B-E2D4A8A3E4EB}" type="pres">
      <dgm:prSet presAssocID="{9D1C98B9-190B-4043-B4E1-E679831FC508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5A24E905-67AF-4E99-96CE-DA66B7171A11}" type="presOf" srcId="{73B744BD-500A-49AE-A200-32151203DCBC}" destId="{DCEFAD1F-2196-45CB-AB4F-42F2317F557E}" srcOrd="0" destOrd="0" presId="urn:microsoft.com/office/officeart/2018/2/layout/IconVerticalSolidList"/>
    <dgm:cxn modelId="{766AF819-B77D-47C9-B3F7-95E65C4D354F}" srcId="{74BC9D6B-BAA2-425C-ACB4-0AAC2EC4425E}" destId="{7DE994F9-6A82-4412-A0C3-949B5D3A0E2D}" srcOrd="4" destOrd="0" parTransId="{6B57F21B-D8E7-46F8-9FEA-859782FA5555}" sibTransId="{0F310815-BFA6-4E57-8771-806DD5B782F8}"/>
    <dgm:cxn modelId="{FBCE961C-8334-4068-9EA3-5AC157F33347}" type="presOf" srcId="{74BC9D6B-BAA2-425C-ACB4-0AAC2EC4425E}" destId="{063C3A5F-065D-44C9-8A3D-D2C6C1E1D3CD}" srcOrd="0" destOrd="0" presId="urn:microsoft.com/office/officeart/2018/2/layout/IconVerticalSolidList"/>
    <dgm:cxn modelId="{D623883C-5471-4793-94C3-A7DD49EC4A41}" type="presOf" srcId="{8BE7C0B2-60C3-404B-8455-6DFF25176493}" destId="{D0A62D20-5A91-4E4E-A885-16C897BA65C8}" srcOrd="0" destOrd="0" presId="urn:microsoft.com/office/officeart/2018/2/layout/IconVerticalSolidList"/>
    <dgm:cxn modelId="{E8219B5B-4799-4331-9910-19973A457758}" srcId="{74BC9D6B-BAA2-425C-ACB4-0AAC2EC4425E}" destId="{73B744BD-500A-49AE-A200-32151203DCBC}" srcOrd="3" destOrd="0" parTransId="{F80F01F6-CA67-4C83-9E5C-34F68ED4ACC8}" sibTransId="{A44E159F-0C5E-4917-BB1E-DF2ED31A3A2B}"/>
    <dgm:cxn modelId="{C89F1146-87D8-49E0-BDB5-68186813C801}" type="presOf" srcId="{7DE994F9-6A82-4412-A0C3-949B5D3A0E2D}" destId="{6BA1F1B8-E245-4F80-8679-C62274B41CD4}" srcOrd="0" destOrd="0" presId="urn:microsoft.com/office/officeart/2018/2/layout/IconVerticalSolidList"/>
    <dgm:cxn modelId="{8974E048-7FAA-452D-BE77-DE71844400DB}" type="presOf" srcId="{03ED2032-DA04-4D81-8133-D9AC9A7DE8DF}" destId="{D1C06530-5BEA-48A0-AAA5-8981AB59F627}" srcOrd="0" destOrd="0" presId="urn:microsoft.com/office/officeart/2018/2/layout/IconVerticalSolidList"/>
    <dgm:cxn modelId="{D02E815A-08AF-4D73-83AF-3BB8A844F932}" srcId="{74BC9D6B-BAA2-425C-ACB4-0AAC2EC4425E}" destId="{9D1C98B9-190B-4043-B4E1-E679831FC508}" srcOrd="5" destOrd="0" parTransId="{F7A2E072-8E2E-43EE-B73A-082D8E769BF0}" sibTransId="{406AC6FD-F666-4F40-9F8C-740D05641E10}"/>
    <dgm:cxn modelId="{82ECE17A-6BA7-4373-AE02-2B75A7ACCF8B}" srcId="{74BC9D6B-BAA2-425C-ACB4-0AAC2EC4425E}" destId="{8BE7C0B2-60C3-404B-8455-6DFF25176493}" srcOrd="1" destOrd="0" parTransId="{B50F0DCE-45F2-471B-AA7A-75CB26FE965F}" sibTransId="{0B68EF06-3191-4FE2-8F0F-16E7CA599414}"/>
    <dgm:cxn modelId="{710DC685-79B8-470A-A939-2242A0E4EEC6}" srcId="{74BC9D6B-BAA2-425C-ACB4-0AAC2EC4425E}" destId="{03ED2032-DA04-4D81-8133-D9AC9A7DE8DF}" srcOrd="0" destOrd="0" parTransId="{FC854110-3CA7-4E45-94A6-7BD12486A88D}" sibTransId="{9D03E0B2-34E1-41FF-A4BA-504BAE9E55E1}"/>
    <dgm:cxn modelId="{3626148A-9AAF-4FCA-BAEC-F18F3CB9DF87}" type="presOf" srcId="{9D1C98B9-190B-4043-B4E1-E679831FC508}" destId="{B6C96A48-D529-454B-9C6B-E2D4A8A3E4EB}" srcOrd="0" destOrd="0" presId="urn:microsoft.com/office/officeart/2018/2/layout/IconVerticalSolidList"/>
    <dgm:cxn modelId="{DC78A5A6-DC3B-45AF-AA75-23752E3682ED}" type="presOf" srcId="{8B2C0076-6A01-4811-8946-B540A50C6A89}" destId="{89E7771D-B02B-4533-912D-30015D52B06F}" srcOrd="0" destOrd="0" presId="urn:microsoft.com/office/officeart/2018/2/layout/IconVerticalSolidList"/>
    <dgm:cxn modelId="{18702CB5-A2AF-4CB0-A0D1-0820F9D03E15}" srcId="{74BC9D6B-BAA2-425C-ACB4-0AAC2EC4425E}" destId="{8B2C0076-6A01-4811-8946-B540A50C6A89}" srcOrd="2" destOrd="0" parTransId="{F04ABCF6-D669-44C8-B534-7824CD137104}" sibTransId="{F8898A8E-B0B7-4C66-9C66-E8C30A45A9E0}"/>
    <dgm:cxn modelId="{0906D73F-43B4-446B-8152-775A8AE51C08}" type="presParOf" srcId="{063C3A5F-065D-44C9-8A3D-D2C6C1E1D3CD}" destId="{02C6DE68-3234-4F29-BBE9-5DF633D62C45}" srcOrd="0" destOrd="0" presId="urn:microsoft.com/office/officeart/2018/2/layout/IconVerticalSolidList"/>
    <dgm:cxn modelId="{A1680FFD-C1D9-4CD3-9D37-FDECA212E8BA}" type="presParOf" srcId="{02C6DE68-3234-4F29-BBE9-5DF633D62C45}" destId="{784CE14A-4C55-4949-B36E-EEED8B13BAC0}" srcOrd="0" destOrd="0" presId="urn:microsoft.com/office/officeart/2018/2/layout/IconVerticalSolidList"/>
    <dgm:cxn modelId="{B2D3AD99-C15C-4121-9D9D-18788C707968}" type="presParOf" srcId="{02C6DE68-3234-4F29-BBE9-5DF633D62C45}" destId="{DEDE6AC0-4C72-4F05-9A1E-4403079EA570}" srcOrd="1" destOrd="0" presId="urn:microsoft.com/office/officeart/2018/2/layout/IconVerticalSolidList"/>
    <dgm:cxn modelId="{D3F2B95A-2A32-49BC-B1CE-5308A6450F94}" type="presParOf" srcId="{02C6DE68-3234-4F29-BBE9-5DF633D62C45}" destId="{6C719730-A960-4696-AA8E-DA6E03B1267C}" srcOrd="2" destOrd="0" presId="urn:microsoft.com/office/officeart/2018/2/layout/IconVerticalSolidList"/>
    <dgm:cxn modelId="{A648EA49-3857-476B-8974-37AAA5969C80}" type="presParOf" srcId="{02C6DE68-3234-4F29-BBE9-5DF633D62C45}" destId="{D1C06530-5BEA-48A0-AAA5-8981AB59F627}" srcOrd="3" destOrd="0" presId="urn:microsoft.com/office/officeart/2018/2/layout/IconVerticalSolidList"/>
    <dgm:cxn modelId="{82D43C40-7913-475A-B032-20F62B2D7829}" type="presParOf" srcId="{063C3A5F-065D-44C9-8A3D-D2C6C1E1D3CD}" destId="{BA4240B7-EA5A-4090-8032-D478466D2B70}" srcOrd="1" destOrd="0" presId="urn:microsoft.com/office/officeart/2018/2/layout/IconVerticalSolidList"/>
    <dgm:cxn modelId="{F3C2B591-7E75-41BF-8D80-90FA40BCC84E}" type="presParOf" srcId="{063C3A5F-065D-44C9-8A3D-D2C6C1E1D3CD}" destId="{A4D6DD3A-8AB7-47CE-84B3-46FA9EA3E8E4}" srcOrd="2" destOrd="0" presId="urn:microsoft.com/office/officeart/2018/2/layout/IconVerticalSolidList"/>
    <dgm:cxn modelId="{5614D6C0-2F58-44DB-AB5D-DF48E7DF36DC}" type="presParOf" srcId="{A4D6DD3A-8AB7-47CE-84B3-46FA9EA3E8E4}" destId="{F96A2036-EC3A-4358-8F95-C6F046FAC1AB}" srcOrd="0" destOrd="0" presId="urn:microsoft.com/office/officeart/2018/2/layout/IconVerticalSolidList"/>
    <dgm:cxn modelId="{A26B0B6F-1DA9-4747-B338-D0FF15C15022}" type="presParOf" srcId="{A4D6DD3A-8AB7-47CE-84B3-46FA9EA3E8E4}" destId="{13410A14-AB43-4A36-8A61-A3D83C892C4E}" srcOrd="1" destOrd="0" presId="urn:microsoft.com/office/officeart/2018/2/layout/IconVerticalSolidList"/>
    <dgm:cxn modelId="{7477F261-D0E0-4EEB-A7EA-44F35A3B9BFF}" type="presParOf" srcId="{A4D6DD3A-8AB7-47CE-84B3-46FA9EA3E8E4}" destId="{E4A835CE-1096-4A42-83F2-A2B3C41E6902}" srcOrd="2" destOrd="0" presId="urn:microsoft.com/office/officeart/2018/2/layout/IconVerticalSolidList"/>
    <dgm:cxn modelId="{CE81FE5B-A092-4282-A965-6FDBC073645B}" type="presParOf" srcId="{A4D6DD3A-8AB7-47CE-84B3-46FA9EA3E8E4}" destId="{D0A62D20-5A91-4E4E-A885-16C897BA65C8}" srcOrd="3" destOrd="0" presId="urn:microsoft.com/office/officeart/2018/2/layout/IconVerticalSolidList"/>
    <dgm:cxn modelId="{BE96ED20-CACA-4770-A82D-7BF7B4AFC77E}" type="presParOf" srcId="{063C3A5F-065D-44C9-8A3D-D2C6C1E1D3CD}" destId="{9BCD7F23-C3FB-44C3-A492-BD76358E0539}" srcOrd="3" destOrd="0" presId="urn:microsoft.com/office/officeart/2018/2/layout/IconVerticalSolidList"/>
    <dgm:cxn modelId="{7C862448-A2F0-4056-9C1D-AA4F6F104C55}" type="presParOf" srcId="{063C3A5F-065D-44C9-8A3D-D2C6C1E1D3CD}" destId="{C70E2AB8-F65E-4269-AA6B-531D3D7B6FE9}" srcOrd="4" destOrd="0" presId="urn:microsoft.com/office/officeart/2018/2/layout/IconVerticalSolidList"/>
    <dgm:cxn modelId="{06C9611F-D129-4144-BEF0-833065ADED1D}" type="presParOf" srcId="{C70E2AB8-F65E-4269-AA6B-531D3D7B6FE9}" destId="{54D61D19-24EE-49F8-82D0-D0D1F0052019}" srcOrd="0" destOrd="0" presId="urn:microsoft.com/office/officeart/2018/2/layout/IconVerticalSolidList"/>
    <dgm:cxn modelId="{B8694A5E-161A-4E44-98DA-7D3B1CEA2DD7}" type="presParOf" srcId="{C70E2AB8-F65E-4269-AA6B-531D3D7B6FE9}" destId="{3EBCC458-04BC-41CA-A595-94330C508DD0}" srcOrd="1" destOrd="0" presId="urn:microsoft.com/office/officeart/2018/2/layout/IconVerticalSolidList"/>
    <dgm:cxn modelId="{2D9DEB27-7154-4D12-93F7-BAE175DF0B8D}" type="presParOf" srcId="{C70E2AB8-F65E-4269-AA6B-531D3D7B6FE9}" destId="{E58753B8-4F02-4667-9F6C-BD551238A022}" srcOrd="2" destOrd="0" presId="urn:microsoft.com/office/officeart/2018/2/layout/IconVerticalSolidList"/>
    <dgm:cxn modelId="{6F7974F3-E3BD-4B49-A4B8-4C694D9B8484}" type="presParOf" srcId="{C70E2AB8-F65E-4269-AA6B-531D3D7B6FE9}" destId="{89E7771D-B02B-4533-912D-30015D52B06F}" srcOrd="3" destOrd="0" presId="urn:microsoft.com/office/officeart/2018/2/layout/IconVerticalSolidList"/>
    <dgm:cxn modelId="{4EAF97DE-AED7-4E2D-B5D1-3F469F25BE14}" type="presParOf" srcId="{063C3A5F-065D-44C9-8A3D-D2C6C1E1D3CD}" destId="{6A5E3EE9-701D-416E-AC16-28660E601A9D}" srcOrd="5" destOrd="0" presId="urn:microsoft.com/office/officeart/2018/2/layout/IconVerticalSolidList"/>
    <dgm:cxn modelId="{59719F5D-8340-4B59-B551-A28D7D050AFC}" type="presParOf" srcId="{063C3A5F-065D-44C9-8A3D-D2C6C1E1D3CD}" destId="{5E9283AF-A8CD-49F0-84BA-8E5973874B90}" srcOrd="6" destOrd="0" presId="urn:microsoft.com/office/officeart/2018/2/layout/IconVerticalSolidList"/>
    <dgm:cxn modelId="{539895CE-C89F-49A5-8347-0A71D22AAADD}" type="presParOf" srcId="{5E9283AF-A8CD-49F0-84BA-8E5973874B90}" destId="{B6B11021-9F29-4767-B587-BA2CD20D7C8E}" srcOrd="0" destOrd="0" presId="urn:microsoft.com/office/officeart/2018/2/layout/IconVerticalSolidList"/>
    <dgm:cxn modelId="{37468F99-48F9-4139-992F-802924526282}" type="presParOf" srcId="{5E9283AF-A8CD-49F0-84BA-8E5973874B90}" destId="{F3F4DCD1-FDE4-4524-BAB9-FC64EC3001A3}" srcOrd="1" destOrd="0" presId="urn:microsoft.com/office/officeart/2018/2/layout/IconVerticalSolidList"/>
    <dgm:cxn modelId="{F3AF7EAF-74B0-4888-95C8-A99A0610F358}" type="presParOf" srcId="{5E9283AF-A8CD-49F0-84BA-8E5973874B90}" destId="{15E07107-6811-428C-85D0-338402FFFA89}" srcOrd="2" destOrd="0" presId="urn:microsoft.com/office/officeart/2018/2/layout/IconVerticalSolidList"/>
    <dgm:cxn modelId="{6806F122-8AB7-4156-9237-A6CE6F01373A}" type="presParOf" srcId="{5E9283AF-A8CD-49F0-84BA-8E5973874B90}" destId="{DCEFAD1F-2196-45CB-AB4F-42F2317F557E}" srcOrd="3" destOrd="0" presId="urn:microsoft.com/office/officeart/2018/2/layout/IconVerticalSolidList"/>
    <dgm:cxn modelId="{5BAE697F-9048-4A7B-BD32-0D0EA803BDDF}" type="presParOf" srcId="{063C3A5F-065D-44C9-8A3D-D2C6C1E1D3CD}" destId="{A830C51F-BE04-456F-A569-6277583E7158}" srcOrd="7" destOrd="0" presId="urn:microsoft.com/office/officeart/2018/2/layout/IconVerticalSolidList"/>
    <dgm:cxn modelId="{1E6C9106-70DB-4443-B16C-6D3DB75CC0B0}" type="presParOf" srcId="{063C3A5F-065D-44C9-8A3D-D2C6C1E1D3CD}" destId="{7BED6942-4F59-4644-8293-99B60A7CC4D7}" srcOrd="8" destOrd="0" presId="urn:microsoft.com/office/officeart/2018/2/layout/IconVerticalSolidList"/>
    <dgm:cxn modelId="{62489857-D97F-4E76-8159-4A46D8F56A78}" type="presParOf" srcId="{7BED6942-4F59-4644-8293-99B60A7CC4D7}" destId="{98B8CC84-F5C4-4278-8078-69A927AB23CF}" srcOrd="0" destOrd="0" presId="urn:microsoft.com/office/officeart/2018/2/layout/IconVerticalSolidList"/>
    <dgm:cxn modelId="{94AB5DF1-5FC2-4744-9D54-18846AC39132}" type="presParOf" srcId="{7BED6942-4F59-4644-8293-99B60A7CC4D7}" destId="{41192DD1-5485-4CC1-8113-4228E89B6308}" srcOrd="1" destOrd="0" presId="urn:microsoft.com/office/officeart/2018/2/layout/IconVerticalSolidList"/>
    <dgm:cxn modelId="{2630DC33-55F9-4D18-B00D-9EAB7F10CCEC}" type="presParOf" srcId="{7BED6942-4F59-4644-8293-99B60A7CC4D7}" destId="{D6D1B163-EF5D-4657-BA6A-28842D7C115C}" srcOrd="2" destOrd="0" presId="urn:microsoft.com/office/officeart/2018/2/layout/IconVerticalSolidList"/>
    <dgm:cxn modelId="{908EDE49-7C68-4B04-B6B5-A704770B8D9D}" type="presParOf" srcId="{7BED6942-4F59-4644-8293-99B60A7CC4D7}" destId="{6BA1F1B8-E245-4F80-8679-C62274B41CD4}" srcOrd="3" destOrd="0" presId="urn:microsoft.com/office/officeart/2018/2/layout/IconVerticalSolidList"/>
    <dgm:cxn modelId="{7B7191D0-0B89-4626-9D52-5ED71B11A7C8}" type="presParOf" srcId="{063C3A5F-065D-44C9-8A3D-D2C6C1E1D3CD}" destId="{62F45428-C7D5-497A-B58D-7977C70796FA}" srcOrd="9" destOrd="0" presId="urn:microsoft.com/office/officeart/2018/2/layout/IconVerticalSolidList"/>
    <dgm:cxn modelId="{AD953A38-D87B-4E5F-A46A-499C34BE211B}" type="presParOf" srcId="{063C3A5F-065D-44C9-8A3D-D2C6C1E1D3CD}" destId="{F0EADBBB-D546-44E9-AC63-F7BEEC89E2BD}" srcOrd="10" destOrd="0" presId="urn:microsoft.com/office/officeart/2018/2/layout/IconVerticalSolidList"/>
    <dgm:cxn modelId="{7A84A159-685E-4425-8B09-B29CFF79DEF4}" type="presParOf" srcId="{F0EADBBB-D546-44E9-AC63-F7BEEC89E2BD}" destId="{46924ABC-635F-4BB9-8E2D-96541E396BCE}" srcOrd="0" destOrd="0" presId="urn:microsoft.com/office/officeart/2018/2/layout/IconVerticalSolidList"/>
    <dgm:cxn modelId="{2335F6A6-8CBD-408C-A846-579B902E0ADC}" type="presParOf" srcId="{F0EADBBB-D546-44E9-AC63-F7BEEC89E2BD}" destId="{4F0C24CD-7965-49AE-B9C4-FAD7EE1E1708}" srcOrd="1" destOrd="0" presId="urn:microsoft.com/office/officeart/2018/2/layout/IconVerticalSolidList"/>
    <dgm:cxn modelId="{8B0FC389-E3A0-496A-9706-595D128311A5}" type="presParOf" srcId="{F0EADBBB-D546-44E9-AC63-F7BEEC89E2BD}" destId="{24CBCCF8-9F6B-47B3-827B-355B046D5218}" srcOrd="2" destOrd="0" presId="urn:microsoft.com/office/officeart/2018/2/layout/IconVerticalSolidList"/>
    <dgm:cxn modelId="{57B8BC6E-7EAD-48CE-84DB-F56F0D58576E}" type="presParOf" srcId="{F0EADBBB-D546-44E9-AC63-F7BEEC89E2BD}" destId="{B6C96A48-D529-454B-9C6B-E2D4A8A3E4E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528EA4-9856-4271-A4FC-CDF333076F1C}">
      <dsp:nvSpPr>
        <dsp:cNvPr id="0" name=""/>
        <dsp:cNvSpPr/>
      </dsp:nvSpPr>
      <dsp:spPr>
        <a:xfrm>
          <a:off x="472505" y="2282"/>
          <a:ext cx="2724677" cy="163480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Disclaimer</a:t>
          </a:r>
        </a:p>
      </dsp:txBody>
      <dsp:txXfrm>
        <a:off x="472505" y="2282"/>
        <a:ext cx="2724677" cy="1634806"/>
      </dsp:txXfrm>
    </dsp:sp>
    <dsp:sp modelId="{CC6D7037-D678-45B2-91FB-5C0F8B0F9F4B}">
      <dsp:nvSpPr>
        <dsp:cNvPr id="0" name=""/>
        <dsp:cNvSpPr/>
      </dsp:nvSpPr>
      <dsp:spPr>
        <a:xfrm>
          <a:off x="3469650" y="2282"/>
          <a:ext cx="2724677" cy="1634806"/>
        </a:xfrm>
        <a:prstGeom prst="rect">
          <a:avLst/>
        </a:prstGeom>
        <a:gradFill rotWithShape="0">
          <a:gsLst>
            <a:gs pos="0">
              <a:schemeClr val="accent2">
                <a:hueOff val="1288723"/>
                <a:satOff val="-3699"/>
                <a:lumOff val="-5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288723"/>
                <a:satOff val="-3699"/>
                <a:lumOff val="-5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288723"/>
                <a:satOff val="-3699"/>
                <a:lumOff val="-5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Séquence</a:t>
          </a:r>
          <a:r>
            <a:rPr lang="en-US" sz="2500" kern="1200" dirty="0"/>
            <a:t> </a:t>
          </a:r>
          <a:r>
            <a:rPr lang="en-US" sz="2500" kern="1200" dirty="0" err="1"/>
            <a:t>pédagogique</a:t>
          </a:r>
          <a:endParaRPr lang="en-US" sz="25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2 </a:t>
          </a:r>
          <a:r>
            <a:rPr lang="en-US" sz="2000" kern="1200" dirty="0" err="1"/>
            <a:t>cours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1 TP</a:t>
          </a:r>
        </a:p>
      </dsp:txBody>
      <dsp:txXfrm>
        <a:off x="3469650" y="2282"/>
        <a:ext cx="2724677" cy="1634806"/>
      </dsp:txXfrm>
    </dsp:sp>
    <dsp:sp modelId="{CBA9455D-2ECD-4DFB-94A2-06E87B5FC95C}">
      <dsp:nvSpPr>
        <dsp:cNvPr id="0" name=""/>
        <dsp:cNvSpPr/>
      </dsp:nvSpPr>
      <dsp:spPr>
        <a:xfrm>
          <a:off x="472505" y="1909556"/>
          <a:ext cx="2724677" cy="1634806"/>
        </a:xfrm>
        <a:prstGeom prst="rect">
          <a:avLst/>
        </a:prstGeom>
        <a:gradFill rotWithShape="0">
          <a:gsLst>
            <a:gs pos="0">
              <a:schemeClr val="accent2">
                <a:hueOff val="2577445"/>
                <a:satOff val="-7397"/>
                <a:lumOff val="-1184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577445"/>
                <a:satOff val="-7397"/>
                <a:lumOff val="-1184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577445"/>
                <a:satOff val="-7397"/>
                <a:lumOff val="-1184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Activité</a:t>
          </a:r>
          <a:endParaRPr lang="en-US" sz="2500" kern="1200" dirty="0"/>
        </a:p>
      </dsp:txBody>
      <dsp:txXfrm>
        <a:off x="472505" y="1909556"/>
        <a:ext cx="2724677" cy="1634806"/>
      </dsp:txXfrm>
    </dsp:sp>
    <dsp:sp modelId="{3A3B76ED-18F8-45B2-B3BC-C61B0A5ACA3D}">
      <dsp:nvSpPr>
        <dsp:cNvPr id="0" name=""/>
        <dsp:cNvSpPr/>
      </dsp:nvSpPr>
      <dsp:spPr>
        <a:xfrm>
          <a:off x="3469650" y="1909556"/>
          <a:ext cx="2724677" cy="1634806"/>
        </a:xfrm>
        <a:prstGeom prst="rect">
          <a:avLst/>
        </a:prstGeom>
        <a:gradFill rotWithShape="0">
          <a:gsLst>
            <a:gs pos="0">
              <a:schemeClr val="accent2">
                <a:hueOff val="3866169"/>
                <a:satOff val="-11096"/>
                <a:lumOff val="-17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866169"/>
                <a:satOff val="-11096"/>
                <a:lumOff val="-17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866169"/>
                <a:satOff val="-11096"/>
                <a:lumOff val="-17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Enjeux</a:t>
          </a:r>
          <a:r>
            <a:rPr lang="en-US" sz="2500" kern="1200" dirty="0"/>
            <a:t> </a:t>
          </a:r>
          <a:r>
            <a:rPr lang="en-US" sz="2500" kern="1200" dirty="0" err="1"/>
            <a:t>sociaux</a:t>
          </a:r>
          <a:endParaRPr lang="en-US" sz="2500" kern="1200" dirty="0"/>
        </a:p>
      </dsp:txBody>
      <dsp:txXfrm>
        <a:off x="3469650" y="1909556"/>
        <a:ext cx="2724677" cy="1634806"/>
      </dsp:txXfrm>
    </dsp:sp>
    <dsp:sp modelId="{2FE01140-ABF4-4DD8-BD57-AA1CC6068D21}">
      <dsp:nvSpPr>
        <dsp:cNvPr id="0" name=""/>
        <dsp:cNvSpPr/>
      </dsp:nvSpPr>
      <dsp:spPr>
        <a:xfrm>
          <a:off x="472505" y="3816830"/>
          <a:ext cx="2724677" cy="1634806"/>
        </a:xfrm>
        <a:prstGeom prst="rect">
          <a:avLst/>
        </a:prstGeom>
        <a:gradFill rotWithShape="0">
          <a:gsLst>
            <a:gs pos="0">
              <a:schemeClr val="accent2">
                <a:hueOff val="5154891"/>
                <a:satOff val="-14794"/>
                <a:lumOff val="-2368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5154891"/>
                <a:satOff val="-14794"/>
                <a:lumOff val="-2368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5154891"/>
                <a:satOff val="-14794"/>
                <a:lumOff val="-2368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i="0" kern="1200" dirty="0">
              <a:latin typeface="Aptos Display" panose="020F0302020204030204"/>
            </a:rPr>
            <a:t>Le cas </a:t>
          </a:r>
          <a:r>
            <a:rPr lang="en-US" sz="2500" i="1" kern="1200" dirty="0">
              <a:latin typeface="Aptos Display" panose="020F0302020204030204"/>
            </a:rPr>
            <a:t>Laurent</a:t>
          </a:r>
          <a:endParaRPr lang="en-US" sz="2500" i="1" kern="1200" dirty="0"/>
        </a:p>
      </dsp:txBody>
      <dsp:txXfrm>
        <a:off x="472505" y="3816830"/>
        <a:ext cx="2724677" cy="1634806"/>
      </dsp:txXfrm>
    </dsp:sp>
    <dsp:sp modelId="{562774DE-A26F-46DC-A230-DE726E325C5C}">
      <dsp:nvSpPr>
        <dsp:cNvPr id="0" name=""/>
        <dsp:cNvSpPr/>
      </dsp:nvSpPr>
      <dsp:spPr>
        <a:xfrm>
          <a:off x="3469650" y="3816830"/>
          <a:ext cx="2724677" cy="1634806"/>
        </a:xfrm>
        <a:prstGeom prst="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Conclusion</a:t>
          </a:r>
        </a:p>
      </dsp:txBody>
      <dsp:txXfrm>
        <a:off x="3469650" y="3816830"/>
        <a:ext cx="2724677" cy="16348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41FF8-0906-4CCA-9C52-74C44A305CED}">
      <dsp:nvSpPr>
        <dsp:cNvPr id="0" name=""/>
        <dsp:cNvSpPr/>
      </dsp:nvSpPr>
      <dsp:spPr>
        <a:xfrm>
          <a:off x="0" y="0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95E094-16E5-4546-923F-DFFA6BECCB1D}">
      <dsp:nvSpPr>
        <dsp:cNvPr id="0" name=""/>
        <dsp:cNvSpPr/>
      </dsp:nvSpPr>
      <dsp:spPr>
        <a:xfrm>
          <a:off x="0" y="0"/>
          <a:ext cx="6666833" cy="2726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Je </a:t>
          </a:r>
          <a:r>
            <a:rPr lang="en-US" sz="4200" kern="1200" dirty="0" err="1"/>
            <a:t>n'y</a:t>
          </a:r>
          <a:r>
            <a:rPr lang="en-US" sz="4200" kern="1200" dirty="0"/>
            <a:t> </a:t>
          </a:r>
          <a:r>
            <a:rPr lang="en-US" sz="4200" kern="1200" dirty="0" err="1"/>
            <a:t>connais</a:t>
          </a:r>
          <a:r>
            <a:rPr lang="en-US" sz="4200" kern="1200" dirty="0"/>
            <a:t> RIEN </a:t>
          </a:r>
          <a:r>
            <a:rPr lang="en-US" sz="4200" kern="1200" dirty="0" err="1"/>
            <a:t>en</a:t>
          </a:r>
          <a:r>
            <a:rPr lang="en-US" sz="4200" kern="1200" dirty="0"/>
            <a:t> </a:t>
          </a:r>
          <a:r>
            <a:rPr lang="en-US" sz="4200" kern="1200" dirty="0" err="1"/>
            <a:t>histoire</a:t>
          </a:r>
          <a:r>
            <a:rPr lang="en-US" sz="4200" kern="1200" dirty="0"/>
            <a:t> de </a:t>
          </a:r>
          <a:r>
            <a:rPr lang="en-US" sz="4200" kern="1200" dirty="0" err="1"/>
            <a:t>l'art</a:t>
          </a:r>
          <a:r>
            <a:rPr lang="en-US" sz="4200" kern="1200" dirty="0">
              <a:latin typeface="Aptos Display" panose="020F0302020204030204"/>
            </a:rPr>
            <a:t> (ma passion </a:t>
          </a:r>
          <a:r>
            <a:rPr lang="en-US" sz="4200" kern="1200" dirty="0" err="1">
              <a:latin typeface="Aptos Display" panose="020F0302020204030204"/>
            </a:rPr>
            <a:t>c'est</a:t>
          </a:r>
          <a:r>
            <a:rPr lang="en-US" sz="4200" kern="1200" dirty="0">
              <a:latin typeface="Aptos Display" panose="020F0302020204030204"/>
            </a:rPr>
            <a:t> la Rome Antique)</a:t>
          </a:r>
          <a:endParaRPr lang="en-US" sz="4200" kern="1200" dirty="0"/>
        </a:p>
      </dsp:txBody>
      <dsp:txXfrm>
        <a:off x="0" y="0"/>
        <a:ext cx="6666833" cy="2726960"/>
      </dsp:txXfrm>
    </dsp:sp>
    <dsp:sp modelId="{D4D50055-F47A-4A06-96A1-57FF3731366B}">
      <dsp:nvSpPr>
        <dsp:cNvPr id="0" name=""/>
        <dsp:cNvSpPr/>
      </dsp:nvSpPr>
      <dsp:spPr>
        <a:xfrm>
          <a:off x="0" y="2726960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F01969C-4FBD-491E-AF8B-652C4FD9F1AA}">
      <dsp:nvSpPr>
        <dsp:cNvPr id="0" name=""/>
        <dsp:cNvSpPr/>
      </dsp:nvSpPr>
      <dsp:spPr>
        <a:xfrm>
          <a:off x="0" y="2726960"/>
          <a:ext cx="6666833" cy="2726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MAIS collaboration </a:t>
          </a:r>
          <a:r>
            <a:rPr lang="en-US" sz="4200" kern="1200" dirty="0" err="1"/>
            <a:t>étroite</a:t>
          </a:r>
          <a:r>
            <a:rPr lang="en-US" sz="4200" kern="1200" dirty="0"/>
            <a:t> avec la Prof Nathalie </a:t>
          </a:r>
          <a:r>
            <a:rPr lang="en-US" sz="4200" kern="1200" dirty="0" err="1"/>
            <a:t>Dietschy</a:t>
          </a:r>
          <a:r>
            <a:rPr lang="en-US" sz="4200" kern="1200" dirty="0">
              <a:latin typeface="Aptos Display" panose="020F0302020204030204"/>
            </a:rPr>
            <a:t> (</a:t>
          </a:r>
          <a:r>
            <a:rPr lang="en-US" sz="4200" kern="1200" dirty="0" err="1">
              <a:latin typeface="Aptos Display" panose="020F0302020204030204"/>
            </a:rPr>
            <a:t>Spécialiste</a:t>
          </a:r>
          <a:r>
            <a:rPr lang="en-US" sz="4200" kern="1200" dirty="0">
              <a:latin typeface="Aptos Display" panose="020F0302020204030204"/>
            </a:rPr>
            <a:t> de </a:t>
          </a:r>
          <a:r>
            <a:rPr lang="en-US" sz="4200" kern="1200" dirty="0" err="1">
              <a:latin typeface="Aptos Display" panose="020F0302020204030204"/>
            </a:rPr>
            <a:t>l'histoire</a:t>
          </a:r>
          <a:r>
            <a:rPr lang="en-US" sz="4200" kern="1200" dirty="0">
              <a:latin typeface="Aptos Display" panose="020F0302020204030204"/>
            </a:rPr>
            <a:t> de l'art)</a:t>
          </a:r>
          <a:endParaRPr lang="en-US" sz="4200" kern="1200" dirty="0"/>
        </a:p>
      </dsp:txBody>
      <dsp:txXfrm>
        <a:off x="0" y="2726960"/>
        <a:ext cx="6666833" cy="27269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284499-E153-4CF6-987E-14B3E506827F}">
      <dsp:nvSpPr>
        <dsp:cNvPr id="0" name=""/>
        <dsp:cNvSpPr/>
      </dsp:nvSpPr>
      <dsp:spPr>
        <a:xfrm>
          <a:off x="0" y="421497"/>
          <a:ext cx="6666833" cy="15734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562356" rIns="517420" bIns="192024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>
              <a:latin typeface="Aptos Display" panose="020F0302020204030204"/>
            </a:rPr>
            <a:t>Introduction à </a:t>
          </a:r>
          <a:r>
            <a:rPr lang="en-US" sz="2700" kern="1200" dirty="0" err="1">
              <a:latin typeface="Aptos Display" panose="020F0302020204030204"/>
            </a:rPr>
            <a:t>l'intelligence</a:t>
          </a:r>
          <a:r>
            <a:rPr lang="en-US" sz="2700" kern="1200" dirty="0"/>
            <a:t> </a:t>
          </a:r>
          <a:r>
            <a:rPr lang="en-US" sz="2700" kern="1200" dirty="0" err="1"/>
            <a:t>artificielle</a:t>
          </a:r>
          <a:endParaRPr lang="en-US" sz="2700" kern="1200" dirty="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 err="1"/>
            <a:t>Réseaux</a:t>
          </a:r>
          <a:r>
            <a:rPr lang="en-US" sz="2700" kern="1200" dirty="0"/>
            <a:t> </a:t>
          </a:r>
          <a:r>
            <a:rPr lang="en-US" sz="2700" kern="1200" dirty="0" err="1"/>
            <a:t>neuronaux</a:t>
          </a:r>
          <a:r>
            <a:rPr lang="en-US" sz="2700" kern="1200" dirty="0">
              <a:latin typeface="Aptos Display" panose="020F0302020204030204"/>
            </a:rPr>
            <a:t> (OCR sur MNIST)</a:t>
          </a:r>
          <a:endParaRPr lang="en-US" sz="2700" kern="1200" dirty="0"/>
        </a:p>
      </dsp:txBody>
      <dsp:txXfrm>
        <a:off x="0" y="421497"/>
        <a:ext cx="6666833" cy="1573424"/>
      </dsp:txXfrm>
    </dsp:sp>
    <dsp:sp modelId="{3A978C99-E2ED-486F-8747-3D6EF838A927}">
      <dsp:nvSpPr>
        <dsp:cNvPr id="0" name=""/>
        <dsp:cNvSpPr/>
      </dsp:nvSpPr>
      <dsp:spPr>
        <a:xfrm>
          <a:off x="333341" y="22977"/>
          <a:ext cx="4666783" cy="7970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2 </a:t>
          </a:r>
          <a:r>
            <a:rPr lang="en-US" sz="2700" kern="1200" dirty="0" err="1"/>
            <a:t>cours</a:t>
          </a:r>
          <a:endParaRPr lang="en-US" sz="2700" kern="1200" dirty="0"/>
        </a:p>
      </dsp:txBody>
      <dsp:txXfrm>
        <a:off x="372249" y="61885"/>
        <a:ext cx="4588967" cy="719224"/>
      </dsp:txXfrm>
    </dsp:sp>
    <dsp:sp modelId="{18C96BCD-B3C8-4F7A-A709-62914BED7C58}">
      <dsp:nvSpPr>
        <dsp:cNvPr id="0" name=""/>
        <dsp:cNvSpPr/>
      </dsp:nvSpPr>
      <dsp:spPr>
        <a:xfrm>
          <a:off x="0" y="2539242"/>
          <a:ext cx="6666833" cy="2891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562356" rIns="517420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 err="1"/>
            <a:t>Historique</a:t>
          </a:r>
          <a:r>
            <a:rPr lang="en-US" sz="2700" kern="1200" dirty="0"/>
            <a:t> du Digital Art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Prompt battle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 err="1"/>
            <a:t>Création</a:t>
          </a:r>
          <a:r>
            <a:rPr lang="en-US" sz="2700" kern="1200" dirty="0"/>
            <a:t> </a:t>
          </a:r>
          <a:r>
            <a:rPr lang="en-US" sz="2700" kern="1200" dirty="0" err="1"/>
            <a:t>d'une</a:t>
          </a:r>
          <a:r>
            <a:rPr lang="en-US" sz="2700" kern="1200" dirty="0"/>
            <a:t> "oeuvre d'art"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Mise </a:t>
          </a:r>
          <a:r>
            <a:rPr lang="en-US" sz="2700" kern="1200" dirty="0" err="1"/>
            <a:t>en</a:t>
          </a:r>
          <a:r>
            <a:rPr lang="en-US" sz="2700" kern="1200" dirty="0"/>
            <a:t> </a:t>
          </a:r>
          <a:r>
            <a:rPr lang="en-US" sz="2700" kern="1200" dirty="0" err="1"/>
            <a:t>évidence</a:t>
          </a:r>
          <a:r>
            <a:rPr lang="en-US" sz="2700" kern="1200" dirty="0"/>
            <a:t> des </a:t>
          </a:r>
          <a:r>
            <a:rPr lang="en-US" sz="2700" kern="1200" dirty="0" err="1"/>
            <a:t>enjeux</a:t>
          </a:r>
          <a:r>
            <a:rPr lang="en-US" sz="2700" kern="1200" dirty="0"/>
            <a:t> </a:t>
          </a:r>
          <a:r>
            <a:rPr lang="en-US" sz="2700" kern="1200" dirty="0" err="1"/>
            <a:t>sociaux</a:t>
          </a:r>
          <a:endParaRPr lang="en-US" sz="2700" kern="1200" dirty="0"/>
        </a:p>
      </dsp:txBody>
      <dsp:txXfrm>
        <a:off x="0" y="2539242"/>
        <a:ext cx="6666833" cy="2891700"/>
      </dsp:txXfrm>
    </dsp:sp>
    <dsp:sp modelId="{D3D6CA10-3822-4D82-B23F-86BDA07A5EA5}">
      <dsp:nvSpPr>
        <dsp:cNvPr id="0" name=""/>
        <dsp:cNvSpPr/>
      </dsp:nvSpPr>
      <dsp:spPr>
        <a:xfrm>
          <a:off x="333341" y="2140722"/>
          <a:ext cx="4666783" cy="79704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TP</a:t>
          </a:r>
        </a:p>
      </dsp:txBody>
      <dsp:txXfrm>
        <a:off x="372249" y="2179630"/>
        <a:ext cx="4588967" cy="7192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75FC59-E026-499C-B4DA-0564AB2D7662}">
      <dsp:nvSpPr>
        <dsp:cNvPr id="0" name=""/>
        <dsp:cNvSpPr/>
      </dsp:nvSpPr>
      <dsp:spPr>
        <a:xfrm>
          <a:off x="0" y="1808"/>
          <a:ext cx="10515600" cy="9166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4884C5-597C-4155-BC7E-C126EA65736B}">
      <dsp:nvSpPr>
        <dsp:cNvPr id="0" name=""/>
        <dsp:cNvSpPr/>
      </dsp:nvSpPr>
      <dsp:spPr>
        <a:xfrm>
          <a:off x="277275" y="208046"/>
          <a:ext cx="504136" cy="5041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70854A-CD3F-43AE-8F23-97F69AA73479}">
      <dsp:nvSpPr>
        <dsp:cNvPr id="0" name=""/>
        <dsp:cNvSpPr/>
      </dsp:nvSpPr>
      <dsp:spPr>
        <a:xfrm>
          <a:off x="1058686" y="1808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L'élève</a:t>
          </a:r>
          <a:r>
            <a:rPr lang="en-US" sz="2000" kern="1200" dirty="0"/>
            <a:t> </a:t>
          </a:r>
          <a:r>
            <a:rPr lang="en-US" sz="2000" kern="1200" dirty="0" err="1"/>
            <a:t>est</a:t>
          </a:r>
          <a:r>
            <a:rPr lang="en-US" sz="2000" kern="1200" dirty="0"/>
            <a:t> capable de </a:t>
          </a:r>
          <a:r>
            <a:rPr lang="en-US" sz="2000" kern="1200" dirty="0" err="1"/>
            <a:t>représenter</a:t>
          </a:r>
          <a:r>
            <a:rPr lang="en-US" sz="2000" kern="1200" dirty="0"/>
            <a:t> les 4 </a:t>
          </a:r>
          <a:r>
            <a:rPr lang="en-US" sz="2000" kern="1200" dirty="0" err="1"/>
            <a:t>périodes</a:t>
          </a:r>
          <a:r>
            <a:rPr lang="en-US" sz="2000" kern="1200" dirty="0"/>
            <a:t> du digital art avec des </a:t>
          </a:r>
          <a:r>
            <a:rPr lang="en-US" sz="2000" kern="1200" dirty="0" err="1"/>
            <a:t>exemples</a:t>
          </a:r>
          <a:r>
            <a:rPr lang="en-US" sz="2000" kern="1200" dirty="0">
              <a:latin typeface="Aptos Display" panose="020F0302020204030204"/>
            </a:rPr>
            <a:t> et </a:t>
          </a:r>
          <a:r>
            <a:rPr lang="en-US" sz="2000" kern="1200" dirty="0" err="1">
              <a:latin typeface="Aptos Display" panose="020F0302020204030204"/>
            </a:rPr>
            <a:t>mettre</a:t>
          </a:r>
          <a:r>
            <a:rPr lang="en-US" sz="2000" kern="1200" dirty="0"/>
            <a:t> </a:t>
          </a:r>
          <a:r>
            <a:rPr lang="en-US" sz="2000" kern="1200" dirty="0" err="1"/>
            <a:t>ces</a:t>
          </a:r>
          <a:r>
            <a:rPr lang="en-US" sz="2000" kern="1200" dirty="0"/>
            <a:t> </a:t>
          </a:r>
          <a:r>
            <a:rPr lang="en-US" sz="2000" kern="1200" dirty="0" err="1"/>
            <a:t>périodes</a:t>
          </a:r>
          <a:r>
            <a:rPr lang="en-US" sz="2000" kern="1200" dirty="0"/>
            <a:t> </a:t>
          </a:r>
          <a:r>
            <a:rPr lang="en-US" sz="2000" kern="1200" dirty="0" err="1"/>
            <a:t>définies</a:t>
          </a:r>
          <a:r>
            <a:rPr lang="en-US" sz="2000" kern="1200" dirty="0"/>
            <a:t> </a:t>
          </a:r>
          <a:r>
            <a:rPr lang="en-US" sz="2000" kern="1200" dirty="0" err="1"/>
            <a:t>en</a:t>
          </a:r>
          <a:r>
            <a:rPr lang="en-US" sz="2000" kern="1200" dirty="0"/>
            <a:t> perspective avec les </a:t>
          </a:r>
          <a:r>
            <a:rPr lang="en-US" sz="2000" kern="1200" dirty="0" err="1"/>
            <a:t>développements</a:t>
          </a:r>
          <a:r>
            <a:rPr lang="en-US" sz="2000" kern="1200" dirty="0"/>
            <a:t> </a:t>
          </a:r>
          <a:r>
            <a:rPr lang="en-US" sz="2000" kern="1200" dirty="0" err="1"/>
            <a:t>matériels</a:t>
          </a:r>
          <a:endParaRPr lang="en-US" sz="2000" kern="1200" dirty="0"/>
        </a:p>
      </dsp:txBody>
      <dsp:txXfrm>
        <a:off x="1058686" y="1808"/>
        <a:ext cx="9456913" cy="916611"/>
      </dsp:txXfrm>
    </dsp:sp>
    <dsp:sp modelId="{7DAA06FC-6BA6-4A07-9F2A-189BB30BB18A}">
      <dsp:nvSpPr>
        <dsp:cNvPr id="0" name=""/>
        <dsp:cNvSpPr/>
      </dsp:nvSpPr>
      <dsp:spPr>
        <a:xfrm>
          <a:off x="0" y="1147573"/>
          <a:ext cx="10515600" cy="91661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60DA73-6EE7-43FD-BB0C-70AF81B855E5}">
      <dsp:nvSpPr>
        <dsp:cNvPr id="0" name=""/>
        <dsp:cNvSpPr/>
      </dsp:nvSpPr>
      <dsp:spPr>
        <a:xfrm>
          <a:off x="277275" y="1353811"/>
          <a:ext cx="504136" cy="5041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D3BE26-EFD4-4671-B28E-DCE0EBF224A6}">
      <dsp:nvSpPr>
        <dsp:cNvPr id="0" name=""/>
        <dsp:cNvSpPr/>
      </dsp:nvSpPr>
      <dsp:spPr>
        <a:xfrm>
          <a:off x="1058686" y="1147573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L'élève</a:t>
          </a:r>
          <a:r>
            <a:rPr lang="en-US" sz="2000" kern="1200" dirty="0"/>
            <a:t> </a:t>
          </a:r>
          <a:r>
            <a:rPr lang="en-US" sz="2000" kern="1200" dirty="0" err="1"/>
            <a:t>prédit</a:t>
          </a:r>
          <a:r>
            <a:rPr lang="en-US" sz="2000" kern="1200" dirty="0"/>
            <a:t> le </a:t>
          </a:r>
          <a:r>
            <a:rPr lang="en-US" sz="2000" kern="1200" dirty="0" err="1"/>
            <a:t>comportement</a:t>
          </a:r>
          <a:r>
            <a:rPr lang="en-US" sz="2000" kern="1200" dirty="0"/>
            <a:t> </a:t>
          </a:r>
          <a:r>
            <a:rPr lang="en-US" sz="2000" kern="1200" dirty="0" err="1"/>
            <a:t>d'une</a:t>
          </a:r>
          <a:r>
            <a:rPr lang="en-US" sz="2000" kern="1200" dirty="0"/>
            <a:t> IA </a:t>
          </a:r>
          <a:r>
            <a:rPr lang="en-US" sz="2000" kern="1200" dirty="0" err="1"/>
            <a:t>générative</a:t>
          </a:r>
          <a:r>
            <a:rPr lang="en-US" sz="2000" kern="1200" dirty="0"/>
            <a:t> avec un prompt ("</a:t>
          </a:r>
          <a:r>
            <a:rPr lang="en-US" sz="2000" kern="1200" dirty="0" err="1"/>
            <a:t>bataille</a:t>
          </a:r>
          <a:r>
            <a:rPr lang="en-US" sz="2000" kern="1200" dirty="0"/>
            <a:t> de prompt")</a:t>
          </a:r>
        </a:p>
      </dsp:txBody>
      <dsp:txXfrm>
        <a:off x="1058686" y="1147573"/>
        <a:ext cx="9456913" cy="916611"/>
      </dsp:txXfrm>
    </dsp:sp>
    <dsp:sp modelId="{EDC1269F-3188-4507-B01E-400FCA2095AC}">
      <dsp:nvSpPr>
        <dsp:cNvPr id="0" name=""/>
        <dsp:cNvSpPr/>
      </dsp:nvSpPr>
      <dsp:spPr>
        <a:xfrm>
          <a:off x="0" y="2293338"/>
          <a:ext cx="10515600" cy="91661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27A430-E00F-4801-9271-91F8F98CBB1F}">
      <dsp:nvSpPr>
        <dsp:cNvPr id="0" name=""/>
        <dsp:cNvSpPr/>
      </dsp:nvSpPr>
      <dsp:spPr>
        <a:xfrm>
          <a:off x="277275" y="2499576"/>
          <a:ext cx="504136" cy="5041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17B013-768B-4D6B-9BFF-DD2B15302B28}">
      <dsp:nvSpPr>
        <dsp:cNvPr id="0" name=""/>
        <dsp:cNvSpPr/>
      </dsp:nvSpPr>
      <dsp:spPr>
        <a:xfrm>
          <a:off x="1058686" y="2293338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L'élève</a:t>
          </a:r>
          <a:r>
            <a:rPr lang="en-US" sz="2000" kern="1200" dirty="0"/>
            <a:t> </a:t>
          </a:r>
          <a:r>
            <a:rPr lang="en-US" sz="2000" kern="1200" dirty="0" err="1"/>
            <a:t>créé</a:t>
          </a:r>
          <a:r>
            <a:rPr lang="en-US" sz="2000" kern="1200" dirty="0"/>
            <a:t> </a:t>
          </a:r>
          <a:r>
            <a:rPr lang="en-US" sz="2000" kern="1200" dirty="0" err="1"/>
            <a:t>une</a:t>
          </a:r>
          <a:r>
            <a:rPr lang="en-US" sz="2000" kern="1200" dirty="0"/>
            <a:t> oeuvre d'art numérique avec un </a:t>
          </a:r>
          <a:r>
            <a:rPr lang="en-US" sz="2000" kern="1200" dirty="0" err="1"/>
            <a:t>sujet</a:t>
          </a:r>
          <a:r>
            <a:rPr lang="en-US" sz="2000" kern="1200" dirty="0"/>
            <a:t> </a:t>
          </a:r>
          <a:r>
            <a:rPr lang="en-US" sz="2000" kern="1200" dirty="0" err="1"/>
            <a:t>défini</a:t>
          </a:r>
          <a:endParaRPr lang="en-US" sz="2000" kern="1200" dirty="0"/>
        </a:p>
      </dsp:txBody>
      <dsp:txXfrm>
        <a:off x="1058686" y="2293338"/>
        <a:ext cx="9456913" cy="916611"/>
      </dsp:txXfrm>
    </dsp:sp>
    <dsp:sp modelId="{968AE42E-8E9A-42BC-B42A-8B9EF0638046}">
      <dsp:nvSpPr>
        <dsp:cNvPr id="0" name=""/>
        <dsp:cNvSpPr/>
      </dsp:nvSpPr>
      <dsp:spPr>
        <a:xfrm>
          <a:off x="0" y="3439103"/>
          <a:ext cx="10515600" cy="91661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B7B334-2049-4C49-9FF3-16B0E48A0C5B}">
      <dsp:nvSpPr>
        <dsp:cNvPr id="0" name=""/>
        <dsp:cNvSpPr/>
      </dsp:nvSpPr>
      <dsp:spPr>
        <a:xfrm>
          <a:off x="277275" y="3645341"/>
          <a:ext cx="504136" cy="5041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A6394D-D336-45F5-BB96-AE2EB518982A}">
      <dsp:nvSpPr>
        <dsp:cNvPr id="0" name=""/>
        <dsp:cNvSpPr/>
      </dsp:nvSpPr>
      <dsp:spPr>
        <a:xfrm>
          <a:off x="1058686" y="3439103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L'élève</a:t>
          </a:r>
          <a:r>
            <a:rPr lang="en-US" sz="2000" kern="1200" dirty="0"/>
            <a:t> </a:t>
          </a:r>
          <a:r>
            <a:rPr lang="en-US" sz="2000" kern="1200" dirty="0" err="1"/>
            <a:t>est</a:t>
          </a:r>
          <a:r>
            <a:rPr lang="en-US" sz="2000" kern="1200" dirty="0"/>
            <a:t> critique par rapport aux </a:t>
          </a:r>
          <a:r>
            <a:rPr lang="en-US" sz="2000" kern="1200" dirty="0" err="1"/>
            <a:t>enjeux</a:t>
          </a:r>
          <a:r>
            <a:rPr lang="en-US" sz="2000" kern="1200" dirty="0"/>
            <a:t> </a:t>
          </a:r>
          <a:r>
            <a:rPr lang="en-US" sz="2000" kern="1200" dirty="0" err="1">
              <a:latin typeface="Aptos Display" panose="020F0302020204030204"/>
            </a:rPr>
            <a:t>sociaux</a:t>
          </a:r>
          <a:r>
            <a:rPr lang="en-US" sz="2000" kern="1200" dirty="0">
              <a:latin typeface="Aptos Display" panose="020F0302020204030204"/>
            </a:rPr>
            <a:t> des</a:t>
          </a:r>
          <a:r>
            <a:rPr lang="en-US" sz="2000" kern="1200" dirty="0"/>
            <a:t> GANs</a:t>
          </a:r>
        </a:p>
      </dsp:txBody>
      <dsp:txXfrm>
        <a:off x="1058686" y="3439103"/>
        <a:ext cx="9456913" cy="91661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D41B83-8970-4E29-B3FE-552D53BA5ECF}">
      <dsp:nvSpPr>
        <dsp:cNvPr id="0" name=""/>
        <dsp:cNvSpPr/>
      </dsp:nvSpPr>
      <dsp:spPr>
        <a:xfrm>
          <a:off x="0" y="422532"/>
          <a:ext cx="6666833" cy="13403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479044" rIns="517420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Sans intelligence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"recrache" ce qu'elle a mangé</a:t>
          </a:r>
        </a:p>
      </dsp:txBody>
      <dsp:txXfrm>
        <a:off x="0" y="422532"/>
        <a:ext cx="6666833" cy="1340325"/>
      </dsp:txXfrm>
    </dsp:sp>
    <dsp:sp modelId="{6B0BDA92-8543-4E8C-8856-4628D02B4C49}">
      <dsp:nvSpPr>
        <dsp:cNvPr id="0" name=""/>
        <dsp:cNvSpPr/>
      </dsp:nvSpPr>
      <dsp:spPr>
        <a:xfrm>
          <a:off x="333341" y="83052"/>
          <a:ext cx="4666783" cy="6789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Lundi il a été dit que l'IA est:</a:t>
          </a:r>
        </a:p>
      </dsp:txBody>
      <dsp:txXfrm>
        <a:off x="366485" y="116196"/>
        <a:ext cx="4600495" cy="612672"/>
      </dsp:txXfrm>
    </dsp:sp>
    <dsp:sp modelId="{55A3C708-C9CD-42C1-93DB-E53A365943A1}">
      <dsp:nvSpPr>
        <dsp:cNvPr id="0" name=""/>
        <dsp:cNvSpPr/>
      </dsp:nvSpPr>
      <dsp:spPr>
        <a:xfrm>
          <a:off x="0" y="2226537"/>
          <a:ext cx="6666833" cy="13403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479044" rIns="517420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Prompt positif et prompt négatif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Comment la boîte noire fonctionne-t-elle ?</a:t>
          </a:r>
        </a:p>
      </dsp:txBody>
      <dsp:txXfrm>
        <a:off x="0" y="2226537"/>
        <a:ext cx="6666833" cy="1340325"/>
      </dsp:txXfrm>
    </dsp:sp>
    <dsp:sp modelId="{FD0209CC-FD85-486F-B1CB-905B26370E9A}">
      <dsp:nvSpPr>
        <dsp:cNvPr id="0" name=""/>
        <dsp:cNvSpPr/>
      </dsp:nvSpPr>
      <dsp:spPr>
        <a:xfrm>
          <a:off x="333341" y="1887057"/>
          <a:ext cx="4666783" cy="678960"/>
        </a:xfrm>
        <a:prstGeom prst="roundRect">
          <a:avLst/>
        </a:prstGeom>
        <a:gradFill rotWithShape="0">
          <a:gsLst>
            <a:gs pos="0">
              <a:schemeClr val="accent2">
                <a:hueOff val="3221807"/>
                <a:satOff val="-9246"/>
                <a:lumOff val="-14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221807"/>
                <a:satOff val="-9246"/>
                <a:lumOff val="-14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221807"/>
                <a:satOff val="-9246"/>
                <a:lumOff val="-14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Insistance sur LES prompts </a:t>
          </a:r>
        </a:p>
      </dsp:txBody>
      <dsp:txXfrm>
        <a:off x="366485" y="1920201"/>
        <a:ext cx="4600495" cy="612672"/>
      </dsp:txXfrm>
    </dsp:sp>
    <dsp:sp modelId="{5687C9EE-4654-41C4-A235-A6620D9E7532}">
      <dsp:nvSpPr>
        <dsp:cNvPr id="0" name=""/>
        <dsp:cNvSpPr/>
      </dsp:nvSpPr>
      <dsp:spPr>
        <a:xfrm>
          <a:off x="0" y="4030542"/>
          <a:ext cx="6666833" cy="13403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479044" rIns="517420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Prompt battle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Création d'une oeuvre</a:t>
          </a:r>
        </a:p>
      </dsp:txBody>
      <dsp:txXfrm>
        <a:off x="0" y="4030542"/>
        <a:ext cx="6666833" cy="1340325"/>
      </dsp:txXfrm>
    </dsp:sp>
    <dsp:sp modelId="{919794DB-A708-48B8-AA31-11CB8D99F4BD}">
      <dsp:nvSpPr>
        <dsp:cNvPr id="0" name=""/>
        <dsp:cNvSpPr/>
      </dsp:nvSpPr>
      <dsp:spPr>
        <a:xfrm>
          <a:off x="333341" y="3691062"/>
          <a:ext cx="4666783" cy="67896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Text-to-Image</a:t>
          </a:r>
        </a:p>
      </dsp:txBody>
      <dsp:txXfrm>
        <a:off x="366485" y="3724206"/>
        <a:ext cx="4600495" cy="6126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BE759F-209C-455F-84DF-52D763BA2828}">
      <dsp:nvSpPr>
        <dsp:cNvPr id="0" name=""/>
        <dsp:cNvSpPr/>
      </dsp:nvSpPr>
      <dsp:spPr>
        <a:xfrm>
          <a:off x="0" y="533704"/>
          <a:ext cx="6666833" cy="9906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54076" rIns="517420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auto-portrait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un paysage que j’apprécie en l’an 2300</a:t>
          </a:r>
        </a:p>
      </dsp:txBody>
      <dsp:txXfrm>
        <a:off x="0" y="533704"/>
        <a:ext cx="6666833" cy="990675"/>
      </dsp:txXfrm>
    </dsp:sp>
    <dsp:sp modelId="{4062D51B-8BB5-476C-8C02-8B690BA725D4}">
      <dsp:nvSpPr>
        <dsp:cNvPr id="0" name=""/>
        <dsp:cNvSpPr/>
      </dsp:nvSpPr>
      <dsp:spPr>
        <a:xfrm>
          <a:off x="333341" y="282784"/>
          <a:ext cx="4666783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Choisir un thème :</a:t>
          </a:r>
        </a:p>
      </dsp:txBody>
      <dsp:txXfrm>
        <a:off x="357839" y="307282"/>
        <a:ext cx="4617787" cy="452844"/>
      </dsp:txXfrm>
    </dsp:sp>
    <dsp:sp modelId="{EA9FB8FB-3D50-4613-93DB-833FF243211B}">
      <dsp:nvSpPr>
        <dsp:cNvPr id="0" name=""/>
        <dsp:cNvSpPr/>
      </dsp:nvSpPr>
      <dsp:spPr>
        <a:xfrm>
          <a:off x="0" y="1867099"/>
          <a:ext cx="666683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610903"/>
              <a:satOff val="-4623"/>
              <a:lumOff val="-740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4B1341-BA86-49FE-9842-ED45458406FB}">
      <dsp:nvSpPr>
        <dsp:cNvPr id="0" name=""/>
        <dsp:cNvSpPr/>
      </dsp:nvSpPr>
      <dsp:spPr>
        <a:xfrm>
          <a:off x="333341" y="1616179"/>
          <a:ext cx="4666783" cy="501840"/>
        </a:xfrm>
        <a:prstGeom prst="roundRect">
          <a:avLst/>
        </a:prstGeom>
        <a:gradFill rotWithShape="0">
          <a:gsLst>
            <a:gs pos="0">
              <a:schemeClr val="accent2">
                <a:hueOff val="1610903"/>
                <a:satOff val="-4623"/>
                <a:lumOff val="-74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610903"/>
                <a:satOff val="-4623"/>
                <a:lumOff val="-74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610903"/>
                <a:satOff val="-4623"/>
                <a:lumOff val="-74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Créer l’image à l’aide de </a:t>
          </a:r>
          <a:r>
            <a:rPr lang="en-US" sz="1700" b="1" kern="1200"/>
            <a:t>Diffusionbee</a:t>
          </a:r>
          <a:endParaRPr lang="en-US" sz="1700" kern="1200"/>
        </a:p>
      </dsp:txBody>
      <dsp:txXfrm>
        <a:off x="357839" y="1640677"/>
        <a:ext cx="4617787" cy="452844"/>
      </dsp:txXfrm>
    </dsp:sp>
    <dsp:sp modelId="{72CDD968-ED9E-4F7E-9E92-3FD1CF0AD8BA}">
      <dsp:nvSpPr>
        <dsp:cNvPr id="0" name=""/>
        <dsp:cNvSpPr/>
      </dsp:nvSpPr>
      <dsp:spPr>
        <a:xfrm>
          <a:off x="0" y="2638219"/>
          <a:ext cx="666683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2D8BF5-B1F0-47BC-8AA9-5A0C26D0DA6E}">
      <dsp:nvSpPr>
        <dsp:cNvPr id="0" name=""/>
        <dsp:cNvSpPr/>
      </dsp:nvSpPr>
      <dsp:spPr>
        <a:xfrm>
          <a:off x="333341" y="2387299"/>
          <a:ext cx="4666783" cy="501840"/>
        </a:xfrm>
        <a:prstGeom prst="roundRect">
          <a:avLst/>
        </a:prstGeom>
        <a:gradFill rotWithShape="0">
          <a:gsLst>
            <a:gs pos="0">
              <a:schemeClr val="accent2">
                <a:hueOff val="3221807"/>
                <a:satOff val="-9246"/>
                <a:lumOff val="-14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221807"/>
                <a:satOff val="-9246"/>
                <a:lumOff val="-14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221807"/>
                <a:satOff val="-9246"/>
                <a:lumOff val="-14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Modifier l’image à l’aide de </a:t>
          </a:r>
          <a:r>
            <a:rPr lang="en-US" sz="1700" b="1" kern="1200"/>
            <a:t>GIMP </a:t>
          </a:r>
          <a:r>
            <a:rPr lang="en-US" sz="1700" kern="1200"/>
            <a:t>(si besoin)</a:t>
          </a:r>
        </a:p>
      </dsp:txBody>
      <dsp:txXfrm>
        <a:off x="357839" y="2411797"/>
        <a:ext cx="4617787" cy="452844"/>
      </dsp:txXfrm>
    </dsp:sp>
    <dsp:sp modelId="{B33CD676-8852-4E4C-9DA0-986F1BEE9419}">
      <dsp:nvSpPr>
        <dsp:cNvPr id="0" name=""/>
        <dsp:cNvSpPr/>
      </dsp:nvSpPr>
      <dsp:spPr>
        <a:xfrm>
          <a:off x="0" y="3409340"/>
          <a:ext cx="666683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4832710"/>
              <a:satOff val="-13870"/>
              <a:lumOff val="-2220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E28F1E-6DA8-40B1-A950-6C86D13A7587}">
      <dsp:nvSpPr>
        <dsp:cNvPr id="0" name=""/>
        <dsp:cNvSpPr/>
      </dsp:nvSpPr>
      <dsp:spPr>
        <a:xfrm>
          <a:off x="333341" y="3158420"/>
          <a:ext cx="4666783" cy="501840"/>
        </a:xfrm>
        <a:prstGeom prst="roundRect">
          <a:avLst/>
        </a:prstGeom>
        <a:gradFill rotWithShape="0">
          <a:gsLst>
            <a:gs pos="0">
              <a:schemeClr val="accent2">
                <a:hueOff val="4832710"/>
                <a:satOff val="-13870"/>
                <a:lumOff val="-222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832710"/>
                <a:satOff val="-13870"/>
                <a:lumOff val="-222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832710"/>
                <a:satOff val="-13870"/>
                <a:lumOff val="-222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Ecrire un texte qui décrit l’oeuvre (</a:t>
          </a:r>
          <a:r>
            <a:rPr lang="en-US" sz="1700" i="1" kern="1200"/>
            <a:t>pourquoi ?</a:t>
          </a:r>
          <a:r>
            <a:rPr lang="en-US" sz="1700" kern="1200"/>
            <a:t>)</a:t>
          </a:r>
        </a:p>
      </dsp:txBody>
      <dsp:txXfrm>
        <a:off x="357839" y="3182918"/>
        <a:ext cx="4617787" cy="452844"/>
      </dsp:txXfrm>
    </dsp:sp>
    <dsp:sp modelId="{5E33A2FE-AFD3-465C-972E-092814FE623E}">
      <dsp:nvSpPr>
        <dsp:cNvPr id="0" name=""/>
        <dsp:cNvSpPr/>
      </dsp:nvSpPr>
      <dsp:spPr>
        <a:xfrm>
          <a:off x="0" y="4180460"/>
          <a:ext cx="6666833" cy="9906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54076" rIns="517420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L’oeuvre d’art au format png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Le prompt</a:t>
          </a:r>
        </a:p>
      </dsp:txBody>
      <dsp:txXfrm>
        <a:off x="0" y="4180460"/>
        <a:ext cx="6666833" cy="990675"/>
      </dsp:txXfrm>
    </dsp:sp>
    <dsp:sp modelId="{174267C3-FD99-4069-A259-C980773FA7D0}">
      <dsp:nvSpPr>
        <dsp:cNvPr id="0" name=""/>
        <dsp:cNvSpPr/>
      </dsp:nvSpPr>
      <dsp:spPr>
        <a:xfrm>
          <a:off x="333341" y="3929540"/>
          <a:ext cx="4666783" cy="50184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Rendre sur </a:t>
          </a:r>
          <a:r>
            <a:rPr lang="en-US" sz="1700" b="1" kern="1200"/>
            <a:t>moodle</a:t>
          </a:r>
          <a:r>
            <a:rPr lang="en-US" sz="1700" kern="1200"/>
            <a:t> :</a:t>
          </a:r>
        </a:p>
      </dsp:txBody>
      <dsp:txXfrm>
        <a:off x="357839" y="3954038"/>
        <a:ext cx="4617787" cy="45284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F6C304-9EEE-4581-98E9-FF609B9DA26F}">
      <dsp:nvSpPr>
        <dsp:cNvPr id="0" name=""/>
        <dsp:cNvSpPr/>
      </dsp:nvSpPr>
      <dsp:spPr>
        <a:xfrm>
          <a:off x="0" y="306117"/>
          <a:ext cx="6666833" cy="963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54076" rIns="517420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D'où proviennent les images qui ont permis de "nourir la bête"</a:t>
          </a:r>
        </a:p>
      </dsp:txBody>
      <dsp:txXfrm>
        <a:off x="0" y="306117"/>
        <a:ext cx="6666833" cy="963900"/>
      </dsp:txXfrm>
    </dsp:sp>
    <dsp:sp modelId="{52FA24D7-A20F-42F4-98BD-2DD6256AE1E9}">
      <dsp:nvSpPr>
        <dsp:cNvPr id="0" name=""/>
        <dsp:cNvSpPr/>
      </dsp:nvSpPr>
      <dsp:spPr>
        <a:xfrm>
          <a:off x="333341" y="55197"/>
          <a:ext cx="4666783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Propriété intellectuelle</a:t>
          </a:r>
        </a:p>
      </dsp:txBody>
      <dsp:txXfrm>
        <a:off x="357839" y="79695"/>
        <a:ext cx="4617787" cy="452844"/>
      </dsp:txXfrm>
    </dsp:sp>
    <dsp:sp modelId="{6D4E7CEA-A1A6-443D-B5BA-DB112AEA7B30}">
      <dsp:nvSpPr>
        <dsp:cNvPr id="0" name=""/>
        <dsp:cNvSpPr/>
      </dsp:nvSpPr>
      <dsp:spPr>
        <a:xfrm>
          <a:off x="0" y="1612737"/>
          <a:ext cx="6666833" cy="1472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610903"/>
              <a:satOff val="-4623"/>
              <a:lumOff val="-740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54076" rIns="517420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>
              <a:hlinkClick xmlns:r="http://schemas.openxmlformats.org/officeDocument/2006/relationships" r:id="rId1"/>
            </a:rPr>
            <a:t>This person does not exist</a:t>
          </a:r>
          <a:r>
            <a:rPr lang="en-US" sz="1700" kern="1200"/>
            <a:t> : Qu'observez-vous ? Rien ne vous choque ?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"et donc lorsque j'utilise ChatGPT pour mon devoir d'histoire ?"</a:t>
          </a:r>
        </a:p>
      </dsp:txBody>
      <dsp:txXfrm>
        <a:off x="0" y="1612737"/>
        <a:ext cx="6666833" cy="1472625"/>
      </dsp:txXfrm>
    </dsp:sp>
    <dsp:sp modelId="{E3EF7D49-BAAE-4F4D-B36B-95107EC4809A}">
      <dsp:nvSpPr>
        <dsp:cNvPr id="0" name=""/>
        <dsp:cNvSpPr/>
      </dsp:nvSpPr>
      <dsp:spPr>
        <a:xfrm>
          <a:off x="333341" y="1361817"/>
          <a:ext cx="4666783" cy="501840"/>
        </a:xfrm>
        <a:prstGeom prst="roundRect">
          <a:avLst/>
        </a:prstGeom>
        <a:gradFill rotWithShape="0">
          <a:gsLst>
            <a:gs pos="0">
              <a:schemeClr val="accent2">
                <a:hueOff val="1610903"/>
                <a:satOff val="-4623"/>
                <a:lumOff val="-74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610903"/>
                <a:satOff val="-4623"/>
                <a:lumOff val="-74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610903"/>
                <a:satOff val="-4623"/>
                <a:lumOff val="-74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Biais de l'IA</a:t>
          </a:r>
        </a:p>
      </dsp:txBody>
      <dsp:txXfrm>
        <a:off x="357839" y="1386315"/>
        <a:ext cx="4617787" cy="452844"/>
      </dsp:txXfrm>
    </dsp:sp>
    <dsp:sp modelId="{33C65C7D-90F1-4FF3-BBFC-09DF088A19A3}">
      <dsp:nvSpPr>
        <dsp:cNvPr id="0" name=""/>
        <dsp:cNvSpPr/>
      </dsp:nvSpPr>
      <dsp:spPr>
        <a:xfrm>
          <a:off x="0" y="3428082"/>
          <a:ext cx="666683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4EF455-22BC-4E21-B47E-92D421EC87D6}">
      <dsp:nvSpPr>
        <dsp:cNvPr id="0" name=""/>
        <dsp:cNvSpPr/>
      </dsp:nvSpPr>
      <dsp:spPr>
        <a:xfrm>
          <a:off x="333341" y="3177162"/>
          <a:ext cx="4666783" cy="501840"/>
        </a:xfrm>
        <a:prstGeom prst="roundRect">
          <a:avLst/>
        </a:prstGeom>
        <a:gradFill rotWithShape="0">
          <a:gsLst>
            <a:gs pos="0">
              <a:schemeClr val="accent2">
                <a:hueOff val="3221807"/>
                <a:satOff val="-9246"/>
                <a:lumOff val="-14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221807"/>
                <a:satOff val="-9246"/>
                <a:lumOff val="-14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221807"/>
                <a:satOff val="-9246"/>
                <a:lumOff val="-14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Est-ce de l'Art ?</a:t>
          </a:r>
        </a:p>
      </dsp:txBody>
      <dsp:txXfrm>
        <a:off x="357839" y="3201660"/>
        <a:ext cx="4617787" cy="452844"/>
      </dsp:txXfrm>
    </dsp:sp>
    <dsp:sp modelId="{938249BE-B3A6-4027-A34E-B2F02293D742}">
      <dsp:nvSpPr>
        <dsp:cNvPr id="0" name=""/>
        <dsp:cNvSpPr/>
      </dsp:nvSpPr>
      <dsp:spPr>
        <a:xfrm>
          <a:off x="0" y="4199202"/>
          <a:ext cx="666683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4832710"/>
              <a:satOff val="-13870"/>
              <a:lumOff val="-2220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934A8F-5203-4F82-AE26-42A9349366DF}">
      <dsp:nvSpPr>
        <dsp:cNvPr id="0" name=""/>
        <dsp:cNvSpPr/>
      </dsp:nvSpPr>
      <dsp:spPr>
        <a:xfrm>
          <a:off x="333341" y="3948282"/>
          <a:ext cx="4666783" cy="501840"/>
        </a:xfrm>
        <a:prstGeom prst="roundRect">
          <a:avLst/>
        </a:prstGeom>
        <a:gradFill rotWithShape="0">
          <a:gsLst>
            <a:gs pos="0">
              <a:schemeClr val="accent2">
                <a:hueOff val="4832710"/>
                <a:satOff val="-13870"/>
                <a:lumOff val="-222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832710"/>
                <a:satOff val="-13870"/>
                <a:lumOff val="-222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832710"/>
                <a:satOff val="-13870"/>
                <a:lumOff val="-222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"Ethique" de l'IA générative</a:t>
          </a:r>
        </a:p>
      </dsp:txBody>
      <dsp:txXfrm>
        <a:off x="357839" y="3972780"/>
        <a:ext cx="4617787" cy="452844"/>
      </dsp:txXfrm>
    </dsp:sp>
    <dsp:sp modelId="{4AECBDE7-77D8-47E3-BF40-16195B69A602}">
      <dsp:nvSpPr>
        <dsp:cNvPr id="0" name=""/>
        <dsp:cNvSpPr/>
      </dsp:nvSpPr>
      <dsp:spPr>
        <a:xfrm>
          <a:off x="0" y="4970322"/>
          <a:ext cx="666683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B8EB6C-0AA4-4EBA-8340-26582E58AD86}">
      <dsp:nvSpPr>
        <dsp:cNvPr id="0" name=""/>
        <dsp:cNvSpPr/>
      </dsp:nvSpPr>
      <dsp:spPr>
        <a:xfrm>
          <a:off x="333341" y="4719402"/>
          <a:ext cx="4666783" cy="50184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Bonnes pratiques</a:t>
          </a:r>
        </a:p>
      </dsp:txBody>
      <dsp:txXfrm>
        <a:off x="357839" y="4743900"/>
        <a:ext cx="4617787" cy="45284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CE14A-4C55-4949-B36E-EEED8B13BAC0}">
      <dsp:nvSpPr>
        <dsp:cNvPr id="0" name=""/>
        <dsp:cNvSpPr/>
      </dsp:nvSpPr>
      <dsp:spPr>
        <a:xfrm>
          <a:off x="0" y="1663"/>
          <a:ext cx="11536392" cy="7087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DE6AC0-4C72-4F05-9A1E-4403079EA570}">
      <dsp:nvSpPr>
        <dsp:cNvPr id="0" name=""/>
        <dsp:cNvSpPr/>
      </dsp:nvSpPr>
      <dsp:spPr>
        <a:xfrm>
          <a:off x="214410" y="161142"/>
          <a:ext cx="389837" cy="3898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C06530-5BEA-48A0-AAA5-8981AB59F627}">
      <dsp:nvSpPr>
        <dsp:cNvPr id="0" name=""/>
        <dsp:cNvSpPr/>
      </dsp:nvSpPr>
      <dsp:spPr>
        <a:xfrm>
          <a:off x="818658" y="1663"/>
          <a:ext cx="10717733" cy="708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14" tIns="75014" rIns="75014" bIns="7501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ptos Display" panose="020F0302020204030204"/>
            </a:rPr>
            <a:t>TP + </a:t>
          </a:r>
          <a:r>
            <a:rPr lang="en-US" sz="1800" kern="1200" dirty="0" err="1">
              <a:latin typeface="Aptos Display" panose="020F0302020204030204"/>
            </a:rPr>
            <a:t>cours</a:t>
          </a:r>
          <a:r>
            <a:rPr lang="en-US" sz="1800" kern="1200" dirty="0">
              <a:latin typeface="Aptos Display" panose="020F0302020204030204"/>
            </a:rPr>
            <a:t> "qui </a:t>
          </a:r>
          <a:r>
            <a:rPr lang="en-US" sz="1800" kern="1200" dirty="0" err="1">
              <a:latin typeface="Aptos Display" panose="020F0302020204030204"/>
            </a:rPr>
            <a:t>marchent</a:t>
          </a:r>
          <a:r>
            <a:rPr lang="en-US" sz="1800" kern="1200" dirty="0">
              <a:latin typeface="Aptos Display" panose="020F0302020204030204"/>
            </a:rPr>
            <a:t> bien" avec les </a:t>
          </a:r>
          <a:r>
            <a:rPr lang="en-US" sz="1800" kern="1200" dirty="0" err="1">
              <a:latin typeface="Aptos Display" panose="020F0302020204030204"/>
            </a:rPr>
            <a:t>élèves</a:t>
          </a:r>
          <a:r>
            <a:rPr lang="en-US" sz="1800" kern="1200" dirty="0">
              <a:latin typeface="Aptos Display" panose="020F0302020204030204"/>
            </a:rPr>
            <a:t> de 2M (Attention aux </a:t>
          </a:r>
          <a:r>
            <a:rPr lang="en-US" sz="1800" i="1" kern="1200" dirty="0">
              <a:latin typeface="Aptos Display" panose="020F0302020204030204"/>
            </a:rPr>
            <a:t>Laurent</a:t>
          </a:r>
          <a:r>
            <a:rPr lang="en-US" sz="1800" kern="1200" dirty="0">
              <a:latin typeface="Aptos Display" panose="020F0302020204030204"/>
            </a:rPr>
            <a:t> : </a:t>
          </a:r>
          <a:r>
            <a:rPr lang="en-US" sz="1800" kern="1200" dirty="0" err="1">
              <a:latin typeface="Aptos Display" panose="020F0302020204030204"/>
            </a:rPr>
            <a:t>prévoir</a:t>
          </a:r>
          <a:r>
            <a:rPr lang="en-US" sz="1800" kern="1200" dirty="0">
              <a:latin typeface="Aptos Display" panose="020F0302020204030204"/>
            </a:rPr>
            <a:t> Plan B)</a:t>
          </a:r>
        </a:p>
      </dsp:txBody>
      <dsp:txXfrm>
        <a:off x="818658" y="1663"/>
        <a:ext cx="10717733" cy="708795"/>
      </dsp:txXfrm>
    </dsp:sp>
    <dsp:sp modelId="{F96A2036-EC3A-4358-8F95-C6F046FAC1AB}">
      <dsp:nvSpPr>
        <dsp:cNvPr id="0" name=""/>
        <dsp:cNvSpPr/>
      </dsp:nvSpPr>
      <dsp:spPr>
        <a:xfrm>
          <a:off x="0" y="887657"/>
          <a:ext cx="11536392" cy="7087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410A14-AB43-4A36-8A61-A3D83C892C4E}">
      <dsp:nvSpPr>
        <dsp:cNvPr id="0" name=""/>
        <dsp:cNvSpPr/>
      </dsp:nvSpPr>
      <dsp:spPr>
        <a:xfrm>
          <a:off x="214410" y="1047136"/>
          <a:ext cx="389837" cy="389837"/>
        </a:xfrm>
        <a:prstGeom prst="rect">
          <a:avLst/>
        </a:prstGeom>
        <a:solidFill>
          <a:schemeClr val="accent5">
            <a:hueOff val="-2430430"/>
            <a:satOff val="-165"/>
            <a:lumOff val="392"/>
            <a:alphaOff val="0"/>
          </a:schemeClr>
        </a:solid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A62D20-5A91-4E4E-A885-16C897BA65C8}">
      <dsp:nvSpPr>
        <dsp:cNvPr id="0" name=""/>
        <dsp:cNvSpPr/>
      </dsp:nvSpPr>
      <dsp:spPr>
        <a:xfrm>
          <a:off x="818658" y="887657"/>
          <a:ext cx="10717733" cy="708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14" tIns="75014" rIns="75014" bIns="75014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ptos Display" panose="020F0302020204030204"/>
            </a:rPr>
            <a:t>Large gamme d'enjeux sociaux peuvent être abordés</a:t>
          </a:r>
        </a:p>
      </dsp:txBody>
      <dsp:txXfrm>
        <a:off x="818658" y="887657"/>
        <a:ext cx="10717733" cy="708795"/>
      </dsp:txXfrm>
    </dsp:sp>
    <dsp:sp modelId="{54D61D19-24EE-49F8-82D0-D0D1F0052019}">
      <dsp:nvSpPr>
        <dsp:cNvPr id="0" name=""/>
        <dsp:cNvSpPr/>
      </dsp:nvSpPr>
      <dsp:spPr>
        <a:xfrm>
          <a:off x="0" y="1773651"/>
          <a:ext cx="11536392" cy="7087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BCC458-04BC-41CA-A595-94330C508DD0}">
      <dsp:nvSpPr>
        <dsp:cNvPr id="0" name=""/>
        <dsp:cNvSpPr/>
      </dsp:nvSpPr>
      <dsp:spPr>
        <a:xfrm>
          <a:off x="214410" y="1933130"/>
          <a:ext cx="389837" cy="389837"/>
        </a:xfrm>
        <a:prstGeom prst="rect">
          <a:avLst/>
        </a:prstGeom>
        <a:solidFill>
          <a:schemeClr val="accent5">
            <a:hueOff val="-4860860"/>
            <a:satOff val="-330"/>
            <a:lumOff val="784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E7771D-B02B-4533-912D-30015D52B06F}">
      <dsp:nvSpPr>
        <dsp:cNvPr id="0" name=""/>
        <dsp:cNvSpPr/>
      </dsp:nvSpPr>
      <dsp:spPr>
        <a:xfrm>
          <a:off x="818658" y="1773651"/>
          <a:ext cx="10717733" cy="708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14" tIns="75014" rIns="75014" bIns="7501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Aptos Display" panose="020F0302020204030204"/>
            </a:rPr>
            <a:t>Possibilités</a:t>
          </a:r>
          <a:r>
            <a:rPr lang="en-US" sz="1800" kern="1200" dirty="0">
              <a:latin typeface="Aptos Display" panose="020F0302020204030204"/>
            </a:rPr>
            <a:t> </a:t>
          </a:r>
          <a:r>
            <a:rPr lang="en-US" sz="1800" kern="1200" dirty="0" err="1">
              <a:latin typeface="Aptos Display" panose="020F0302020204030204"/>
            </a:rPr>
            <a:t>d'évaluations</a:t>
          </a:r>
          <a:endParaRPr lang="en-US" sz="1800" kern="1200" dirty="0"/>
        </a:p>
      </dsp:txBody>
      <dsp:txXfrm>
        <a:off x="818658" y="1773651"/>
        <a:ext cx="10717733" cy="708795"/>
      </dsp:txXfrm>
    </dsp:sp>
    <dsp:sp modelId="{B6B11021-9F29-4767-B587-BA2CD20D7C8E}">
      <dsp:nvSpPr>
        <dsp:cNvPr id="0" name=""/>
        <dsp:cNvSpPr/>
      </dsp:nvSpPr>
      <dsp:spPr>
        <a:xfrm>
          <a:off x="0" y="2659645"/>
          <a:ext cx="11536392" cy="7087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F4DCD1-FDE4-4524-BAB9-FC64EC3001A3}">
      <dsp:nvSpPr>
        <dsp:cNvPr id="0" name=""/>
        <dsp:cNvSpPr/>
      </dsp:nvSpPr>
      <dsp:spPr>
        <a:xfrm>
          <a:off x="214410" y="2819124"/>
          <a:ext cx="389837" cy="3898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EFAD1F-2196-45CB-AB4F-42F2317F557E}">
      <dsp:nvSpPr>
        <dsp:cNvPr id="0" name=""/>
        <dsp:cNvSpPr/>
      </dsp:nvSpPr>
      <dsp:spPr>
        <a:xfrm>
          <a:off x="818658" y="2659645"/>
          <a:ext cx="10717733" cy="708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14" tIns="75014" rIns="75014" bIns="7501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Enorme</a:t>
          </a:r>
          <a:r>
            <a:rPr lang="en-US" sz="1800" kern="1200" dirty="0"/>
            <a:t> chance </a:t>
          </a:r>
          <a:r>
            <a:rPr lang="en-US" sz="1800" kern="1200" dirty="0" err="1"/>
            <a:t>d'avoir</a:t>
          </a:r>
          <a:r>
            <a:rPr lang="en-US" sz="1800" kern="1200" dirty="0"/>
            <a:t> la Prof. </a:t>
          </a:r>
          <a:r>
            <a:rPr lang="en-US" sz="1800" kern="1200" dirty="0" err="1"/>
            <a:t>Dietschy</a:t>
          </a:r>
          <a:r>
            <a:rPr lang="en-US" sz="1800" kern="1200" dirty="0"/>
            <a:t> </a:t>
          </a:r>
          <a:r>
            <a:rPr lang="en-US" sz="1800" kern="1200" dirty="0" err="1"/>
            <a:t>uniquement</a:t>
          </a:r>
          <a:r>
            <a:rPr lang="en-US" sz="1800" kern="1200" dirty="0"/>
            <a:t> pour </a:t>
          </a:r>
          <a:r>
            <a:rPr lang="en-US" sz="1800" kern="1200" dirty="0" err="1"/>
            <a:t>moi</a:t>
          </a:r>
          <a:r>
            <a:rPr lang="en-US" sz="1800" kern="1200" dirty="0"/>
            <a:t> (et </a:t>
          </a:r>
          <a:r>
            <a:rPr lang="en-US" sz="1800" kern="1200" dirty="0" err="1"/>
            <a:t>ce</a:t>
          </a:r>
          <a:r>
            <a:rPr lang="en-US" sz="1800" kern="1200" dirty="0"/>
            <a:t> </a:t>
          </a:r>
          <a:r>
            <a:rPr lang="en-US" sz="1800" kern="1200" dirty="0" err="1"/>
            <a:t>n'est</a:t>
          </a:r>
          <a:r>
            <a:rPr lang="en-US" sz="1800" kern="1200" dirty="0"/>
            <a:t> pas </a:t>
          </a:r>
          <a:r>
            <a:rPr lang="en-US" sz="1800" kern="1200" dirty="0" err="1"/>
            <a:t>terminé</a:t>
          </a:r>
          <a:r>
            <a:rPr lang="en-US" sz="1800" kern="1200" dirty="0"/>
            <a:t> !)</a:t>
          </a:r>
        </a:p>
      </dsp:txBody>
      <dsp:txXfrm>
        <a:off x="818658" y="2659645"/>
        <a:ext cx="10717733" cy="708795"/>
      </dsp:txXfrm>
    </dsp:sp>
    <dsp:sp modelId="{98B8CC84-F5C4-4278-8078-69A927AB23CF}">
      <dsp:nvSpPr>
        <dsp:cNvPr id="0" name=""/>
        <dsp:cNvSpPr/>
      </dsp:nvSpPr>
      <dsp:spPr>
        <a:xfrm>
          <a:off x="0" y="3545639"/>
          <a:ext cx="11536392" cy="7087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192DD1-5485-4CC1-8113-4228E89B6308}">
      <dsp:nvSpPr>
        <dsp:cNvPr id="0" name=""/>
        <dsp:cNvSpPr/>
      </dsp:nvSpPr>
      <dsp:spPr>
        <a:xfrm>
          <a:off x="214410" y="3705118"/>
          <a:ext cx="389837" cy="3898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A1F1B8-E245-4F80-8679-C62274B41CD4}">
      <dsp:nvSpPr>
        <dsp:cNvPr id="0" name=""/>
        <dsp:cNvSpPr/>
      </dsp:nvSpPr>
      <dsp:spPr>
        <a:xfrm>
          <a:off x="818658" y="3545639"/>
          <a:ext cx="10717733" cy="708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14" tIns="75014" rIns="75014" bIns="7501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Immenses</a:t>
          </a:r>
          <a:r>
            <a:rPr lang="en-US" sz="1800" kern="1200" dirty="0"/>
            <a:t> </a:t>
          </a:r>
          <a:r>
            <a:rPr lang="en-US" sz="1800" kern="1200" dirty="0" err="1"/>
            <a:t>possibilités</a:t>
          </a:r>
          <a:r>
            <a:rPr lang="en-US" sz="1800" kern="1200" dirty="0"/>
            <a:t> de </a:t>
          </a:r>
          <a:r>
            <a:rPr lang="en-US" sz="1800" kern="1200" dirty="0" err="1"/>
            <a:t>séquences</a:t>
          </a:r>
          <a:r>
            <a:rPr lang="en-US" sz="1800" kern="1200" dirty="0"/>
            <a:t> </a:t>
          </a:r>
          <a:r>
            <a:rPr lang="en-US" sz="1800" kern="1200" dirty="0" err="1"/>
            <a:t>interdisciplinaires</a:t>
          </a:r>
          <a:r>
            <a:rPr lang="en-US" sz="1800" kern="1200" dirty="0"/>
            <a:t> (</a:t>
          </a:r>
          <a:r>
            <a:rPr lang="en-US" sz="1800" kern="1200" dirty="0" err="1"/>
            <a:t>si</a:t>
          </a:r>
          <a:r>
            <a:rPr lang="en-US" sz="1800" kern="1200" dirty="0"/>
            <a:t> prof </a:t>
          </a:r>
          <a:r>
            <a:rPr lang="en-US" sz="1800" kern="1200" dirty="0" err="1"/>
            <a:t>d'Arvizu</a:t>
          </a:r>
          <a:r>
            <a:rPr lang="en-US" sz="1800" kern="1200" dirty="0"/>
            <a:t> </a:t>
          </a:r>
          <a:r>
            <a:rPr lang="en-US" sz="1800" kern="1200" dirty="0" err="1"/>
            <a:t>plutôt</a:t>
          </a:r>
          <a:r>
            <a:rPr lang="en-US" sz="1800" kern="1200" dirty="0"/>
            <a:t> </a:t>
          </a:r>
          <a:r>
            <a:rPr lang="en-US" sz="1800" kern="1200" dirty="0" err="1"/>
            <a:t>ouvert</a:t>
          </a:r>
          <a:r>
            <a:rPr lang="en-US" sz="1800" kern="1200" dirty="0"/>
            <a:t>)</a:t>
          </a:r>
        </a:p>
      </dsp:txBody>
      <dsp:txXfrm>
        <a:off x="818658" y="3545639"/>
        <a:ext cx="10717733" cy="708795"/>
      </dsp:txXfrm>
    </dsp:sp>
    <dsp:sp modelId="{46924ABC-635F-4BB9-8E2D-96541E396BCE}">
      <dsp:nvSpPr>
        <dsp:cNvPr id="0" name=""/>
        <dsp:cNvSpPr/>
      </dsp:nvSpPr>
      <dsp:spPr>
        <a:xfrm>
          <a:off x="0" y="4431633"/>
          <a:ext cx="11536392" cy="7087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0C24CD-7965-49AE-B9C4-FAD7EE1E1708}">
      <dsp:nvSpPr>
        <dsp:cNvPr id="0" name=""/>
        <dsp:cNvSpPr/>
      </dsp:nvSpPr>
      <dsp:spPr>
        <a:xfrm>
          <a:off x="214410" y="4591112"/>
          <a:ext cx="389837" cy="3898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C96A48-D529-454B-9C6B-E2D4A8A3E4EB}">
      <dsp:nvSpPr>
        <dsp:cNvPr id="0" name=""/>
        <dsp:cNvSpPr/>
      </dsp:nvSpPr>
      <dsp:spPr>
        <a:xfrm>
          <a:off x="818658" y="4431633"/>
          <a:ext cx="10717733" cy="708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14" tIns="75014" rIns="75014" bIns="7501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Mise </a:t>
          </a:r>
          <a:r>
            <a:rPr lang="en-US" sz="1800" kern="1200" dirty="0" err="1"/>
            <a:t>en</a:t>
          </a:r>
          <a:r>
            <a:rPr lang="en-US" sz="1800" kern="1200" dirty="0"/>
            <a:t> place d'un </a:t>
          </a:r>
          <a:r>
            <a:rPr lang="en-US" sz="1800" kern="1200" dirty="0" err="1"/>
            <a:t>répertoire</a:t>
          </a:r>
          <a:r>
            <a:rPr lang="en-US" sz="1800" kern="1200" dirty="0"/>
            <a:t> de </a:t>
          </a:r>
          <a:r>
            <a:rPr lang="en-US" sz="1800" kern="1200" dirty="0" err="1"/>
            <a:t>spécialistes</a:t>
          </a:r>
          <a:r>
            <a:rPr lang="en-US" sz="1800" kern="1200" dirty="0"/>
            <a:t> (OK pour </a:t>
          </a:r>
          <a:r>
            <a:rPr lang="en-US" sz="1800" kern="1200" dirty="0" err="1"/>
            <a:t>collaborer</a:t>
          </a:r>
          <a:r>
            <a:rPr lang="en-US" sz="1800" kern="1200" dirty="0"/>
            <a:t> avec des </a:t>
          </a:r>
          <a:r>
            <a:rPr lang="en-US" sz="1800" kern="1200" dirty="0" err="1"/>
            <a:t>enseignants</a:t>
          </a:r>
          <a:r>
            <a:rPr lang="en-US" sz="1800" kern="1200" dirty="0"/>
            <a:t> du </a:t>
          </a:r>
          <a:r>
            <a:rPr lang="en-US" sz="1800" kern="1200" dirty="0" err="1"/>
            <a:t>gymnase</a:t>
          </a:r>
          <a:r>
            <a:rPr lang="en-US" sz="1800" kern="1200" dirty="0"/>
            <a:t>) que </a:t>
          </a:r>
          <a:r>
            <a:rPr lang="en-US" sz="1800" kern="1200" dirty="0" err="1"/>
            <a:t>l'on</a:t>
          </a:r>
          <a:r>
            <a:rPr lang="en-US" sz="1800" kern="1200" dirty="0"/>
            <a:t> </a:t>
          </a:r>
          <a:r>
            <a:rPr lang="en-US" sz="1800" kern="1200" dirty="0" err="1"/>
            <a:t>pourrait</a:t>
          </a:r>
          <a:r>
            <a:rPr lang="en-US" sz="1800" kern="1200" dirty="0"/>
            <a:t> </a:t>
          </a:r>
          <a:r>
            <a:rPr lang="en-US" sz="1800" kern="1200" dirty="0" err="1"/>
            <a:t>contacter</a:t>
          </a:r>
          <a:r>
            <a:rPr lang="en-US" sz="1800" kern="1200" dirty="0"/>
            <a:t> ?</a:t>
          </a:r>
        </a:p>
      </dsp:txBody>
      <dsp:txXfrm>
        <a:off x="818658" y="4431633"/>
        <a:ext cx="10717733" cy="7087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08/03/2024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049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08/03/2024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2787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08/03/2024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2177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08/03/2024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7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08/03/2024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92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08/03/2024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63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08/03/2024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866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08/03/2024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85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08/03/2024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201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08/03/2024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640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08/03/2024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090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8941B0-F4D5-4460-BCAD-F7E2B41A8257}" type="datetimeFigureOut">
              <a:rPr lang="fr-FR" smtClean="0"/>
              <a:t>08/03/2024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vkeller,github.io/modulo-gybe" TargetMode="External"/><Relationship Id="rId3" Type="http://schemas.openxmlformats.org/officeDocument/2006/relationships/hyperlink" Target="https://huggingface.co/" TargetMode="External"/><Relationship Id="rId7" Type="http://schemas.openxmlformats.org/officeDocument/2006/relationships/hyperlink" Target="https://glaze.cs.uchicago.edu/index.html" TargetMode="External"/><Relationship Id="rId2" Type="http://schemas.openxmlformats.org/officeDocument/2006/relationships/hyperlink" Target="https://diffusionbe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ightshade.cs.uchicago.edu/index.html" TargetMode="External"/><Relationship Id="rId5" Type="http://schemas.openxmlformats.org/officeDocument/2006/relationships/hyperlink" Target="https://www.gimp.org/" TargetMode="External"/><Relationship Id="rId4" Type="http://schemas.openxmlformats.org/officeDocument/2006/relationships/hyperlink" Target="https://civitai.com/" TargetMode="External"/><Relationship Id="rId9" Type="http://schemas.openxmlformats.org/officeDocument/2006/relationships/hyperlink" Target="https://journals.openedition.org/rac/29961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hispersondoesnotexist.com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26A84AF-6F58-471A-BF1F-10D8C0351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38200" y="484247"/>
            <a:ext cx="3785513" cy="3728853"/>
          </a:xfrm>
          <a:noFill/>
        </p:spPr>
        <p:txBody>
          <a:bodyPr>
            <a:normAutofit fontScale="90000"/>
          </a:bodyPr>
          <a:lstStyle/>
          <a:p>
            <a:pPr algn="l"/>
            <a:r>
              <a:rPr lang="fr-FR" sz="5200" dirty="0"/>
              <a:t>Art Numérique en classe : Enjeux sociaux de l'IA générative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38200" y="4356065"/>
            <a:ext cx="3785514" cy="1680298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fr-FR"/>
              <a:t>Vincent Keller</a:t>
            </a:r>
          </a:p>
          <a:p>
            <a:pPr algn="l"/>
            <a:r>
              <a:rPr lang="fr-FR"/>
              <a:t>Gymnase de Beaulieu</a:t>
            </a:r>
          </a:p>
          <a:p>
            <a:pPr algn="l"/>
            <a:r>
              <a:rPr lang="fr-FR"/>
              <a:t>6.3.2024 - EPFL Modulo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83AA8-BDEE-2FEB-E578-00BEE75BB9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" r="-1" b="4137"/>
          <a:stretch/>
        </p:blipFill>
        <p:spPr>
          <a:xfrm>
            <a:off x="5009505" y="10"/>
            <a:ext cx="7182495" cy="6857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4B1080-D3C9-3076-0CA4-F5154C044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388" y="5814563"/>
            <a:ext cx="1211113" cy="82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88A827-4139-376C-1489-1CBD95DCC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8" y="938213"/>
            <a:ext cx="3865563" cy="38655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6ED65B-E972-2DE7-AD5C-7566ECABD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113" y="938213"/>
            <a:ext cx="6964363" cy="386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AC4443-F24D-64DF-C0D8-71BB09E9C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200" dirty="0"/>
              <a:t>Choix de </a:t>
            </a:r>
            <a:r>
              <a:rPr lang="en-US" sz="5200" dirty="0" err="1"/>
              <a:t>l'IA</a:t>
            </a:r>
            <a:r>
              <a:rPr lang="en-US" sz="5200" dirty="0"/>
              <a:t> </a:t>
            </a:r>
            <a:r>
              <a:rPr lang="en-US" sz="5200" dirty="0" err="1"/>
              <a:t>générative</a:t>
            </a:r>
            <a:br>
              <a:rPr lang="en-US" sz="5200" dirty="0"/>
            </a:br>
            <a:r>
              <a:rPr lang="en-US" sz="5200" dirty="0" err="1"/>
              <a:t>DiffusionBee</a:t>
            </a:r>
            <a:r>
              <a:rPr lang="en-US" sz="5200" dirty="0"/>
              <a:t> (Stable Diffusion local)</a:t>
            </a:r>
          </a:p>
        </p:txBody>
      </p:sp>
    </p:spTree>
    <p:extLst>
      <p:ext uri="{BB962C8B-B14F-4D97-AF65-F5344CB8AC3E}">
        <p14:creationId xmlns:p14="http://schemas.microsoft.com/office/powerpoint/2010/main" val="920189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111B97A-2FB0-4625-8C2E-CDCB1AF68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E3E3-5111-92A3-C8EE-EF6E1BD71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232" y="3801738"/>
            <a:ext cx="10071536" cy="9297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Image-to-image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2A381C-14E4-1217-2F20-197CDEA54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89" y="485074"/>
            <a:ext cx="2591028" cy="4986067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C5F016-CF87-C115-9219-AA0400EC16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695294" y="554050"/>
            <a:ext cx="3724110" cy="2835286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7962B2C-12E1-5F49-488A-A1D6FA6AC5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541532" y="549992"/>
            <a:ext cx="3767242" cy="28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53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D44856-4135-3966-CC3B-9F54919A4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Activité(s)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AD8EBF2-D8BC-F2D5-28A4-24CD15974E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2321000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8873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AD681E-90AE-B0ED-00EA-14C67D140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891652"/>
            <a:ext cx="4412021" cy="30307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Prompt battle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62C849-E841-3163-8500-D894B74DC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602615"/>
            <a:ext cx="5608320" cy="560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78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8E9529-63F6-20B5-9A22-01AD283B3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Création d'une oeuvre - consigne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B0C7FB9-8907-1693-64C1-3797220D72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6761274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7371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73BBE33-B533-4661-8A6A-6BD8D05EB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D0EBB9-E601-AB9A-0CCB-ECC9C43D3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120" y="557189"/>
            <a:ext cx="3357159" cy="27859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latin typeface="+mj-lt"/>
                <a:ea typeface="+mj-ea"/>
                <a:cs typeface="+mj-cs"/>
              </a:rPr>
              <a:t>Traces</a:t>
            </a:r>
            <a:r>
              <a:rPr lang="en-US" sz="5200"/>
              <a:t> 1</a:t>
            </a:r>
            <a:br>
              <a:rPr lang="en-US" sz="5200"/>
            </a:br>
            <a:r>
              <a:rPr lang="en-US" sz="5200"/>
              <a:t>Auto-portraits</a:t>
            </a:r>
            <a:endParaRPr lang="en-US" sz="5200" kern="1200">
              <a:latin typeface="+mj-lt"/>
            </a:endParaRPr>
          </a:p>
        </p:txBody>
      </p:sp>
      <p:pic>
        <p:nvPicPr>
          <p:cNvPr id="6" name="Picture 5" descr="final.png">
            <a:extLst>
              <a:ext uri="{FF2B5EF4-FFF2-40B4-BE49-F238E27FC236}">
                <a16:creationId xmlns:a16="http://schemas.microsoft.com/office/drawing/2014/main" id="{7B97FD21-67C7-885F-6D24-FDA890F3D5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18832"/>
          <a:stretch/>
        </p:blipFill>
        <p:spPr>
          <a:xfrm>
            <a:off x="4657343" y="-2"/>
            <a:ext cx="2745766" cy="2228757"/>
          </a:xfrm>
          <a:prstGeom prst="rect">
            <a:avLst/>
          </a:prstGeom>
        </p:spPr>
      </p:pic>
      <p:pic>
        <p:nvPicPr>
          <p:cNvPr id="3" name="Picture 2" descr="anEthiopianbrownteenagegir_2496841.png">
            <a:extLst>
              <a:ext uri="{FF2B5EF4-FFF2-40B4-BE49-F238E27FC236}">
                <a16:creationId xmlns:a16="http://schemas.microsoft.com/office/drawing/2014/main" id="{9658EF73-4823-59AF-EA3F-2F7687176C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6" b="24980"/>
          <a:stretch/>
        </p:blipFill>
        <p:spPr>
          <a:xfrm>
            <a:off x="4657343" y="2400474"/>
            <a:ext cx="2742158" cy="2057043"/>
          </a:xfrm>
          <a:prstGeom prst="rect">
            <a:avLst/>
          </a:prstGeom>
        </p:spPr>
      </p:pic>
      <p:pic>
        <p:nvPicPr>
          <p:cNvPr id="5" name="Picture 4" descr="drawabeautifulwhitewoman_77370004.png">
            <a:extLst>
              <a:ext uri="{FF2B5EF4-FFF2-40B4-BE49-F238E27FC236}">
                <a16:creationId xmlns:a16="http://schemas.microsoft.com/office/drawing/2014/main" id="{88FAE69F-161A-DD11-4098-5122BFA002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33" b="22332"/>
          <a:stretch/>
        </p:blipFill>
        <p:spPr>
          <a:xfrm>
            <a:off x="7570565" y="10"/>
            <a:ext cx="4614002" cy="3337539"/>
          </a:xfrm>
          <a:prstGeom prst="rect">
            <a:avLst/>
          </a:prstGeom>
        </p:spPr>
      </p:pic>
      <p:pic>
        <p:nvPicPr>
          <p:cNvPr id="4" name="Picture 3" descr="benoi2.png">
            <a:extLst>
              <a:ext uri="{FF2B5EF4-FFF2-40B4-BE49-F238E27FC236}">
                <a16:creationId xmlns:a16="http://schemas.microsoft.com/office/drawing/2014/main" id="{96DA0747-80BA-52A4-FA1A-30A1CA44B4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6" b="18824"/>
          <a:stretch/>
        </p:blipFill>
        <p:spPr>
          <a:xfrm>
            <a:off x="4653627" y="4629236"/>
            <a:ext cx="2745764" cy="2228764"/>
          </a:xfrm>
          <a:prstGeom prst="rect">
            <a:avLst/>
          </a:prstGeom>
        </p:spPr>
      </p:pic>
      <p:pic>
        <p:nvPicPr>
          <p:cNvPr id="7" name="Picture 6" descr="fullfaceanhungaryandchil_19359206 (1).png">
            <a:extLst>
              <a:ext uri="{FF2B5EF4-FFF2-40B4-BE49-F238E27FC236}">
                <a16:creationId xmlns:a16="http://schemas.microsoft.com/office/drawing/2014/main" id="{33FC698E-16A2-4AA9-3499-CFC0CD7DAAD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961" b="19461"/>
          <a:stretch/>
        </p:blipFill>
        <p:spPr>
          <a:xfrm>
            <a:off x="7570565" y="3509264"/>
            <a:ext cx="4614002" cy="334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16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p_1.png">
            <a:extLst>
              <a:ext uri="{FF2B5EF4-FFF2-40B4-BE49-F238E27FC236}">
                <a16:creationId xmlns:a16="http://schemas.microsoft.com/office/drawing/2014/main" id="{6E8ADBEF-2467-9AC7-1D6C-8104E3E48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8" y="1844675"/>
            <a:ext cx="4449763" cy="4449763"/>
          </a:xfrm>
          <a:prstGeom prst="rect">
            <a:avLst/>
          </a:prstGeom>
        </p:spPr>
      </p:pic>
      <p:pic>
        <p:nvPicPr>
          <p:cNvPr id="5" name="Picture 4" descr="Мне.png">
            <a:extLst>
              <a:ext uri="{FF2B5EF4-FFF2-40B4-BE49-F238E27FC236}">
                <a16:creationId xmlns:a16="http://schemas.microsoft.com/office/drawing/2014/main" id="{BDD8F7D2-23FC-EB5C-E4F2-7D13F714C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163" y="1844675"/>
            <a:ext cx="4449763" cy="4449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A6A0B6-A32F-85F7-B48D-BD689532F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r>
              <a:rPr lang="en-US" sz="5200"/>
              <a:t>Traces 2  Auto-portraits</a:t>
            </a:r>
          </a:p>
        </p:txBody>
      </p:sp>
    </p:spTree>
    <p:extLst>
      <p:ext uri="{BB962C8B-B14F-4D97-AF65-F5344CB8AC3E}">
        <p14:creationId xmlns:p14="http://schemas.microsoft.com/office/powerpoint/2010/main" val="1310885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spanishgirltannedskinb_24246608.png">
            <a:extLst>
              <a:ext uri="{FF2B5EF4-FFF2-40B4-BE49-F238E27FC236}">
                <a16:creationId xmlns:a16="http://schemas.microsoft.com/office/drawing/2014/main" id="{270451F4-B5AB-2186-AA85-48ADB9E79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8" y="1844675"/>
            <a:ext cx="4449763" cy="4449763"/>
          </a:xfrm>
          <a:prstGeom prst="rect">
            <a:avLst/>
          </a:prstGeom>
        </p:spPr>
      </p:pic>
      <p:pic>
        <p:nvPicPr>
          <p:cNvPr id="4" name="Picture 3" descr="menclimbingfront_31028835.png">
            <a:extLst>
              <a:ext uri="{FF2B5EF4-FFF2-40B4-BE49-F238E27FC236}">
                <a16:creationId xmlns:a16="http://schemas.microsoft.com/office/drawing/2014/main" id="{F8C6666B-AE8E-3548-A8DF-0B7338B53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163" y="1844675"/>
            <a:ext cx="4449763" cy="4449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C5B66F-9FFB-30E8-1939-AB4D4FBFB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r>
              <a:rPr lang="en-US" sz="5200"/>
              <a:t>Traces 3 Auto-portraits</a:t>
            </a:r>
          </a:p>
        </p:txBody>
      </p:sp>
    </p:spTree>
    <p:extLst>
      <p:ext uri="{BB962C8B-B14F-4D97-AF65-F5344CB8AC3E}">
        <p14:creationId xmlns:p14="http://schemas.microsoft.com/office/powerpoint/2010/main" val="2631926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8756B8-F0D9-683C-2977-78DC14299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Traces 4 Auto-portraits</a:t>
            </a:r>
          </a:p>
        </p:txBody>
      </p:sp>
      <p:pic>
        <p:nvPicPr>
          <p:cNvPr id="5" name="Picture 4" descr="Florian 2eme image ia.png">
            <a:extLst>
              <a:ext uri="{FF2B5EF4-FFF2-40B4-BE49-F238E27FC236}">
                <a16:creationId xmlns:a16="http://schemas.microsoft.com/office/drawing/2014/main" id="{0BC7EF86-FD3B-6DE3-6FDF-6B534CAA4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39" y="2785950"/>
            <a:ext cx="3514855" cy="3514855"/>
          </a:xfrm>
          <a:prstGeom prst="rect">
            <a:avLst/>
          </a:prstGeom>
        </p:spPr>
      </p:pic>
      <p:pic>
        <p:nvPicPr>
          <p:cNvPr id="4" name="Picture 3" descr="DiCaprio.png">
            <a:extLst>
              <a:ext uri="{FF2B5EF4-FFF2-40B4-BE49-F238E27FC236}">
                <a16:creationId xmlns:a16="http://schemas.microsoft.com/office/drawing/2014/main" id="{56154CCE-A3FE-DDD3-6212-241C096A4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4726" y="2785950"/>
            <a:ext cx="3514855" cy="3514855"/>
          </a:xfrm>
          <a:prstGeom prst="rect">
            <a:avLst/>
          </a:prstGeom>
        </p:spPr>
      </p:pic>
      <p:pic>
        <p:nvPicPr>
          <p:cNvPr id="3" name="Picture 2" descr="0.807920328551943.png">
            <a:extLst>
              <a:ext uri="{FF2B5EF4-FFF2-40B4-BE49-F238E27FC236}">
                <a16:creationId xmlns:a16="http://schemas.microsoft.com/office/drawing/2014/main" id="{CE915472-0D4A-0B97-926A-894B6F9AE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013" y="2785950"/>
            <a:ext cx="3514855" cy="35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929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one.png">
            <a:extLst>
              <a:ext uri="{FF2B5EF4-FFF2-40B4-BE49-F238E27FC236}">
                <a16:creationId xmlns:a16="http://schemas.microsoft.com/office/drawing/2014/main" id="{FE4D9F00-95C3-7AD7-3873-64F9E5EFD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8" y="1844675"/>
            <a:ext cx="4449763" cy="4449763"/>
          </a:xfrm>
          <a:prstGeom prst="rect">
            <a:avLst/>
          </a:prstGeom>
        </p:spPr>
      </p:pic>
      <p:pic>
        <p:nvPicPr>
          <p:cNvPr id="3" name="Picture 2" descr="5.png">
            <a:extLst>
              <a:ext uri="{FF2B5EF4-FFF2-40B4-BE49-F238E27FC236}">
                <a16:creationId xmlns:a16="http://schemas.microsoft.com/office/drawing/2014/main" id="{F912856C-D83C-56E0-5977-EF802A9EA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163" y="1844675"/>
            <a:ext cx="2193925" cy="2193925"/>
          </a:xfrm>
          <a:prstGeom prst="rect">
            <a:avLst/>
          </a:prstGeom>
        </p:spPr>
      </p:pic>
      <p:pic>
        <p:nvPicPr>
          <p:cNvPr id="4" name="Picture 3" descr="city2023.png">
            <a:extLst>
              <a:ext uri="{FF2B5EF4-FFF2-40B4-BE49-F238E27FC236}">
                <a16:creationId xmlns:a16="http://schemas.microsoft.com/office/drawing/2014/main" id="{7FA1DF69-73B6-C92F-D460-7B51796F6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163" y="4100513"/>
            <a:ext cx="2193925" cy="2193925"/>
          </a:xfrm>
          <a:prstGeom prst="rect">
            <a:avLst/>
          </a:prstGeom>
        </p:spPr>
      </p:pic>
      <p:pic>
        <p:nvPicPr>
          <p:cNvPr id="5" name="Picture 4" descr="image vile .png">
            <a:extLst>
              <a:ext uri="{FF2B5EF4-FFF2-40B4-BE49-F238E27FC236}">
                <a16:creationId xmlns:a16="http://schemas.microsoft.com/office/drawing/2014/main" id="{40A40634-37D7-5732-1851-EACE1D655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0413" y="1844675"/>
            <a:ext cx="2193925" cy="2193925"/>
          </a:xfrm>
          <a:prstGeom prst="rect">
            <a:avLst/>
          </a:prstGeom>
        </p:spPr>
      </p:pic>
      <p:pic>
        <p:nvPicPr>
          <p:cNvPr id="6" name="Picture 5" descr="newyork.png">
            <a:extLst>
              <a:ext uri="{FF2B5EF4-FFF2-40B4-BE49-F238E27FC236}">
                <a16:creationId xmlns:a16="http://schemas.microsoft.com/office/drawing/2014/main" id="{7F72DFA8-C357-8FA7-A2EF-7E8F52F8E8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0413" y="4100513"/>
            <a:ext cx="2193925" cy="2193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CAFBAC-F21A-7821-03DF-274BACB59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r>
              <a:rPr lang="en-US" sz="5200"/>
              <a:t>Traces 1 Paysage futur</a:t>
            </a:r>
          </a:p>
        </p:txBody>
      </p:sp>
    </p:spTree>
    <p:extLst>
      <p:ext uri="{BB962C8B-B14F-4D97-AF65-F5344CB8AC3E}">
        <p14:creationId xmlns:p14="http://schemas.microsoft.com/office/powerpoint/2010/main" val="2504161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1E7D16-9C21-9659-BA32-E1053E493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Plan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97F70AF7-914B-7338-2879-9D1F7AB41A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357543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0010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2018E1B-E0B9-4440-AFF3-4112E50A2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00B1E9-196D-E201-7298-8B6F37B72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90"/>
            <a:ext cx="10515600" cy="1840010"/>
          </a:xfrm>
        </p:spPr>
        <p:txBody>
          <a:bodyPr>
            <a:normAutofit/>
          </a:bodyPr>
          <a:lstStyle/>
          <a:p>
            <a:r>
              <a:rPr lang="en-US" sz="5200"/>
              <a:t>Traces 2 Paysage futur</a:t>
            </a:r>
          </a:p>
        </p:txBody>
      </p:sp>
      <p:pic>
        <p:nvPicPr>
          <p:cNvPr id="6" name="Picture 5" descr="PirateShip.png">
            <a:extLst>
              <a:ext uri="{FF2B5EF4-FFF2-40B4-BE49-F238E27FC236}">
                <a16:creationId xmlns:a16="http://schemas.microsoft.com/office/drawing/2014/main" id="{477AD02B-A9B2-5D3A-DD33-C310DAB952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43" r="38529" b="-3"/>
          <a:stretch/>
        </p:blipFill>
        <p:spPr>
          <a:xfrm>
            <a:off x="182787" y="2558694"/>
            <a:ext cx="2827865" cy="3731891"/>
          </a:xfrm>
          <a:prstGeom prst="rect">
            <a:avLst/>
          </a:prstGeom>
        </p:spPr>
      </p:pic>
      <p:pic>
        <p:nvPicPr>
          <p:cNvPr id="4" name="Picture 3" descr="Loz le comback.png">
            <a:extLst>
              <a:ext uri="{FF2B5EF4-FFF2-40B4-BE49-F238E27FC236}">
                <a16:creationId xmlns:a16="http://schemas.microsoft.com/office/drawing/2014/main" id="{27EF71ED-DDC1-0BB2-CBA6-8AD11D0770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23" r="16204" b="3"/>
          <a:stretch/>
        </p:blipFill>
        <p:spPr>
          <a:xfrm>
            <a:off x="3180760" y="2558694"/>
            <a:ext cx="2827865" cy="3731891"/>
          </a:xfrm>
          <a:prstGeom prst="rect">
            <a:avLst/>
          </a:prstGeom>
        </p:spPr>
      </p:pic>
      <p:pic>
        <p:nvPicPr>
          <p:cNvPr id="3" name="Picture 2" descr="iaimage.png">
            <a:extLst>
              <a:ext uri="{FF2B5EF4-FFF2-40B4-BE49-F238E27FC236}">
                <a16:creationId xmlns:a16="http://schemas.microsoft.com/office/drawing/2014/main" id="{7BC1D775-EC2A-E6DF-5338-9B444CE31C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24" r="3" b="3"/>
          <a:stretch/>
        </p:blipFill>
        <p:spPr>
          <a:xfrm>
            <a:off x="6178733" y="2558694"/>
            <a:ext cx="2827865" cy="3731891"/>
          </a:xfrm>
          <a:prstGeom prst="rect">
            <a:avLst/>
          </a:prstGeom>
        </p:spPr>
      </p:pic>
      <p:pic>
        <p:nvPicPr>
          <p:cNvPr id="5" name="Picture 4" descr="Modernhouseonmars.png">
            <a:extLst>
              <a:ext uri="{FF2B5EF4-FFF2-40B4-BE49-F238E27FC236}">
                <a16:creationId xmlns:a16="http://schemas.microsoft.com/office/drawing/2014/main" id="{59BF14B1-DA8D-A4AC-F84E-B041789042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66" r="759" b="2"/>
          <a:stretch/>
        </p:blipFill>
        <p:spPr>
          <a:xfrm>
            <a:off x="9176706" y="2558694"/>
            <a:ext cx="2827865" cy="373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49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522531-0E66-912A-FF0F-C04DC4771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Enjeux sociaux abordés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3C22232-BB23-56EB-FF47-1B70FF4D44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1202102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9966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F9AF1F-CCC5-0BFB-EB77-8B29D680A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Propriété intellectuelle / Provenance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5DEC6-6208-EDF7-D89D-25D99C614B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/>
              <a:t>Conscience de la provenance </a:t>
            </a:r>
            <a:r>
              <a:rPr lang="en-US" sz="2400" err="1"/>
              <a:t>floue</a:t>
            </a:r>
            <a:r>
              <a:rPr lang="en-US" sz="2400" dirty="0"/>
              <a:t> des images</a:t>
            </a:r>
          </a:p>
          <a:p>
            <a:r>
              <a:rPr lang="en-US" sz="2400" dirty="0"/>
              <a:t>Enfants/</a:t>
            </a:r>
            <a:r>
              <a:rPr lang="en-US" sz="2400" err="1"/>
              <a:t>ados</a:t>
            </a:r>
            <a:r>
              <a:rPr lang="en-US" sz="2400" dirty="0"/>
              <a:t> (</a:t>
            </a:r>
            <a:r>
              <a:rPr lang="en-US" sz="2400" err="1"/>
              <a:t>peau</a:t>
            </a:r>
            <a:r>
              <a:rPr lang="en-US" sz="2400" dirty="0"/>
              <a:t> </a:t>
            </a:r>
            <a:r>
              <a:rPr lang="en-US" sz="2400" err="1"/>
              <a:t>claire</a:t>
            </a:r>
            <a:r>
              <a:rPr lang="en-US" sz="2400" dirty="0"/>
              <a:t> </a:t>
            </a:r>
            <a:r>
              <a:rPr lang="en-US" sz="2400" err="1"/>
              <a:t>ou</a:t>
            </a:r>
            <a:r>
              <a:rPr lang="en-US" sz="2400" dirty="0"/>
              <a:t> traits </a:t>
            </a:r>
            <a:r>
              <a:rPr lang="en-US" sz="2400" err="1"/>
              <a:t>asiatiques</a:t>
            </a:r>
            <a:r>
              <a:rPr lang="en-US" sz="2400" dirty="0"/>
              <a:t>) bien </a:t>
            </a:r>
            <a:r>
              <a:rPr lang="en-US" sz="2400" err="1"/>
              <a:t>représentés</a:t>
            </a:r>
            <a:r>
              <a:rPr lang="en-US" sz="2400" dirty="0"/>
              <a:t> : les parents </a:t>
            </a:r>
            <a:r>
              <a:rPr lang="en-US" sz="2400" err="1"/>
              <a:t>sont</a:t>
            </a:r>
            <a:r>
              <a:rPr lang="en-US" sz="2400" dirty="0"/>
              <a:t> responsible du "</a:t>
            </a:r>
            <a:r>
              <a:rPr lang="en-US" sz="2400" err="1"/>
              <a:t>nourrissage</a:t>
            </a:r>
            <a:r>
              <a:rPr lang="en-US" sz="2400" dirty="0"/>
              <a:t>" de la bête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 dirty="0"/>
              <a:t>Les enfants </a:t>
            </a:r>
            <a:r>
              <a:rPr lang="en-US" b="1" err="1"/>
              <a:t>n'ont</a:t>
            </a:r>
            <a:r>
              <a:rPr lang="en-US" b="1" dirty="0"/>
              <a:t> jamais </a:t>
            </a:r>
            <a:r>
              <a:rPr lang="en-US" b="1" err="1"/>
              <a:t>donné</a:t>
            </a:r>
            <a:r>
              <a:rPr lang="en-US" b="1" dirty="0"/>
              <a:t> </a:t>
            </a:r>
            <a:r>
              <a:rPr lang="en-US" b="1" err="1"/>
              <a:t>leur</a:t>
            </a:r>
            <a:r>
              <a:rPr lang="en-US" b="1" dirty="0"/>
              <a:t> </a:t>
            </a:r>
            <a:r>
              <a:rPr lang="en-US" b="1" err="1"/>
              <a:t>consentement</a:t>
            </a:r>
            <a:endParaRPr lang="en-US" b="1"/>
          </a:p>
          <a:p>
            <a:endParaRPr lang="en-US" sz="24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96CCCC-A138-A470-42A6-0FE3871DA9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"Oui </a:t>
            </a:r>
            <a:r>
              <a:rPr lang="en-US" sz="2000" dirty="0" err="1"/>
              <a:t>mais</a:t>
            </a:r>
            <a:r>
              <a:rPr lang="en-US" sz="2000" dirty="0"/>
              <a:t> </a:t>
            </a:r>
            <a:r>
              <a:rPr lang="en-US" sz="2000" dirty="0" err="1"/>
              <a:t>m'sieur</a:t>
            </a:r>
            <a:r>
              <a:rPr lang="en-US" sz="2000" dirty="0"/>
              <a:t>, </a:t>
            </a:r>
            <a:r>
              <a:rPr lang="en-US" sz="2000" dirty="0" err="1"/>
              <a:t>tous</a:t>
            </a:r>
            <a:r>
              <a:rPr lang="en-US" sz="2000" dirty="0"/>
              <a:t> les parents </a:t>
            </a:r>
            <a:r>
              <a:rPr lang="en-US" sz="2000" dirty="0" err="1"/>
              <a:t>mettent</a:t>
            </a:r>
            <a:r>
              <a:rPr lang="en-US" sz="2000" dirty="0"/>
              <a:t> des photos de </a:t>
            </a:r>
            <a:r>
              <a:rPr lang="en-US" sz="2000" dirty="0" err="1"/>
              <a:t>leurs</a:t>
            </a:r>
            <a:r>
              <a:rPr lang="en-US" sz="2000" dirty="0"/>
              <a:t> enfants sur les </a:t>
            </a:r>
            <a:r>
              <a:rPr lang="en-US" sz="2000" dirty="0" err="1"/>
              <a:t>réseaux</a:t>
            </a:r>
            <a:r>
              <a:rPr lang="en-US" sz="2000" dirty="0"/>
              <a:t>"</a:t>
            </a:r>
          </a:p>
          <a:p>
            <a:r>
              <a:rPr lang="en-US" sz="2000" dirty="0"/>
              <a:t>"Moi pas. Je les </a:t>
            </a:r>
            <a:r>
              <a:rPr lang="en-US" sz="2000" dirty="0" err="1"/>
              <a:t>imprime</a:t>
            </a:r>
            <a:r>
              <a:rPr lang="en-US" sz="2000" dirty="0"/>
              <a:t> et </a:t>
            </a:r>
            <a:r>
              <a:rPr lang="en-US" sz="2000" dirty="0" err="1"/>
              <a:t>j'en</a:t>
            </a:r>
            <a:r>
              <a:rPr lang="en-US" sz="2000" dirty="0"/>
              <a:t> </a:t>
            </a:r>
            <a:r>
              <a:rPr lang="en-US" sz="2000" dirty="0" err="1"/>
              <a:t>fais</a:t>
            </a:r>
            <a:r>
              <a:rPr lang="en-US" sz="2000" dirty="0"/>
              <a:t> des albums. Personne ne les </a:t>
            </a:r>
            <a:r>
              <a:rPr lang="en-US" sz="2000" dirty="0" err="1"/>
              <a:t>volera</a:t>
            </a:r>
            <a:r>
              <a:rPr lang="en-US" sz="2000" dirty="0"/>
              <a:t>, et je </a:t>
            </a:r>
            <a:r>
              <a:rPr lang="en-US" sz="2000" dirty="0" err="1"/>
              <a:t>pourrai</a:t>
            </a:r>
            <a:r>
              <a:rPr lang="en-US" sz="2000" dirty="0"/>
              <a:t> </a:t>
            </a:r>
            <a:r>
              <a:rPr lang="en-US" sz="2000" dirty="0" err="1"/>
              <a:t>toujours</a:t>
            </a:r>
            <a:r>
              <a:rPr lang="en-US" sz="2000" dirty="0"/>
              <a:t> les </a:t>
            </a:r>
            <a:r>
              <a:rPr lang="en-US" sz="2000" dirty="0" err="1"/>
              <a:t>voir</a:t>
            </a:r>
            <a:r>
              <a:rPr lang="en-US" sz="2000" dirty="0"/>
              <a:t> dans 30 </a:t>
            </a:r>
            <a:r>
              <a:rPr lang="en-US" sz="2000" dirty="0" err="1"/>
              <a:t>ans</a:t>
            </a:r>
            <a:r>
              <a:rPr lang="en-US" sz="2000" dirty="0"/>
              <a:t> </a:t>
            </a:r>
            <a:r>
              <a:rPr lang="en-US" sz="2000" dirty="0" err="1"/>
              <a:t>sauf</a:t>
            </a:r>
            <a:r>
              <a:rPr lang="en-US" sz="2000" dirty="0"/>
              <a:t>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elles</a:t>
            </a:r>
            <a:r>
              <a:rPr lang="en-US" sz="2000" dirty="0"/>
              <a:t> </a:t>
            </a:r>
            <a:r>
              <a:rPr lang="en-US" sz="2000" dirty="0" err="1"/>
              <a:t>brûlent</a:t>
            </a:r>
            <a:r>
              <a:rPr lang="en-US" sz="2000" dirty="0"/>
              <a:t>"</a:t>
            </a:r>
          </a:p>
          <a:p>
            <a:r>
              <a:rPr lang="en-US" sz="2000" dirty="0"/>
              <a:t>"</a:t>
            </a:r>
            <a:r>
              <a:rPr lang="en-US" sz="2000" dirty="0" err="1"/>
              <a:t>C'est</a:t>
            </a:r>
            <a:r>
              <a:rPr lang="en-US" sz="2000" dirty="0"/>
              <a:t> </a:t>
            </a:r>
            <a:r>
              <a:rPr lang="en-US" sz="2000" dirty="0" err="1"/>
              <a:t>chouuuuuu</a:t>
            </a:r>
            <a:r>
              <a:rPr lang="en-US" sz="2000" dirty="0"/>
              <a:t>. </a:t>
            </a:r>
            <a:r>
              <a:rPr lang="en-US" sz="2000" dirty="0" err="1"/>
              <a:t>MAis</a:t>
            </a:r>
            <a:r>
              <a:rPr lang="en-US" sz="2000" dirty="0"/>
              <a:t> je </a:t>
            </a:r>
            <a:r>
              <a:rPr lang="en-US" sz="2000" dirty="0" err="1"/>
              <a:t>croyais</a:t>
            </a:r>
            <a:r>
              <a:rPr lang="en-US" sz="2000" dirty="0"/>
              <a:t> que </a:t>
            </a:r>
            <a:r>
              <a:rPr lang="en-US" sz="2000" dirty="0" err="1"/>
              <a:t>vous</a:t>
            </a:r>
            <a:r>
              <a:rPr lang="en-US" sz="2000" dirty="0"/>
              <a:t> </a:t>
            </a:r>
            <a:r>
              <a:rPr lang="en-US" sz="2000" dirty="0" err="1"/>
              <a:t>étiez</a:t>
            </a:r>
            <a:r>
              <a:rPr lang="en-US" sz="2000" dirty="0"/>
              <a:t> </a:t>
            </a:r>
            <a:r>
              <a:rPr lang="en-US" sz="2000" dirty="0" err="1"/>
              <a:t>informaticien</a:t>
            </a:r>
            <a:r>
              <a:rPr lang="en-US" sz="2000" dirty="0"/>
              <a:t>"</a:t>
            </a:r>
          </a:p>
          <a:p>
            <a:r>
              <a:rPr lang="en-US" sz="2000" dirty="0"/>
              <a:t>"</a:t>
            </a:r>
            <a:r>
              <a:rPr lang="en-US" sz="2000" dirty="0" err="1"/>
              <a:t>Justement</a:t>
            </a:r>
            <a:r>
              <a:rPr lang="en-US" sz="2000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552324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E5E434-122E-84D3-341B-B5A445673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Biais de l'IA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E279A-5FA3-A7FD-A3E1-33D448F54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"Spanish girl" </a:t>
            </a:r>
            <a:r>
              <a:rPr lang="en-US" dirty="0" err="1"/>
              <a:t>toujours</a:t>
            </a:r>
            <a:r>
              <a:rPr lang="en-US" dirty="0"/>
              <a:t> </a:t>
            </a:r>
            <a:r>
              <a:rPr lang="en-US" dirty="0" err="1"/>
              <a:t>déshabillée</a:t>
            </a:r>
            <a:r>
              <a:rPr lang="en-US" dirty="0"/>
              <a:t> (sans le haut)</a:t>
            </a:r>
          </a:p>
          <a:p>
            <a:r>
              <a:rPr lang="en-US" dirty="0"/>
              <a:t>"Arab woman" </a:t>
            </a:r>
            <a:r>
              <a:rPr lang="en-US" dirty="0" err="1"/>
              <a:t>toujours</a:t>
            </a:r>
            <a:r>
              <a:rPr lang="en-US" dirty="0"/>
              <a:t> </a:t>
            </a:r>
            <a:r>
              <a:rPr lang="en-US" dirty="0" err="1"/>
              <a:t>voilée</a:t>
            </a:r>
            <a:r>
              <a:rPr lang="en-US" dirty="0"/>
              <a:t> : "</a:t>
            </a:r>
            <a:r>
              <a:rPr lang="en-US" dirty="0" err="1"/>
              <a:t>M'sieur</a:t>
            </a:r>
            <a:r>
              <a:rPr lang="en-US" dirty="0"/>
              <a:t>, </a:t>
            </a:r>
            <a:r>
              <a:rPr lang="en-US" dirty="0" err="1"/>
              <a:t>elle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raciste</a:t>
            </a:r>
            <a:r>
              <a:rPr lang="en-US" dirty="0"/>
              <a:t> </a:t>
            </a:r>
            <a:r>
              <a:rPr lang="en-US" dirty="0" err="1"/>
              <a:t>votre</a:t>
            </a:r>
            <a:r>
              <a:rPr lang="en-US" dirty="0"/>
              <a:t> IA"</a:t>
            </a:r>
          </a:p>
          <a:p>
            <a:r>
              <a:rPr lang="en-US" dirty="0"/>
              <a:t>"African teenager" </a:t>
            </a:r>
            <a:r>
              <a:rPr lang="en-US" dirty="0" err="1"/>
              <a:t>presque</a:t>
            </a:r>
            <a:r>
              <a:rPr lang="en-US" dirty="0"/>
              <a:t> </a:t>
            </a:r>
            <a:r>
              <a:rPr lang="en-US" dirty="0" err="1"/>
              <a:t>toujours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habit </a:t>
            </a:r>
            <a:r>
              <a:rPr lang="en-US" dirty="0" err="1"/>
              <a:t>traditionnel</a:t>
            </a:r>
            <a:endParaRPr lang="en-US"/>
          </a:p>
          <a:p>
            <a:r>
              <a:rPr lang="en-US" dirty="0"/>
              <a:t>"White teenager" </a:t>
            </a:r>
            <a:r>
              <a:rPr lang="en-US" err="1"/>
              <a:t>donne</a:t>
            </a:r>
            <a:r>
              <a:rPr lang="en-US" dirty="0"/>
              <a:t> </a:t>
            </a:r>
            <a:r>
              <a:rPr lang="en-US" err="1"/>
              <a:t>presque</a:t>
            </a:r>
            <a:r>
              <a:rPr lang="en-US" dirty="0"/>
              <a:t> </a:t>
            </a:r>
            <a:r>
              <a:rPr lang="en-US" err="1"/>
              <a:t>toujours</a:t>
            </a:r>
            <a:r>
              <a:rPr lang="en-US" dirty="0"/>
              <a:t> des </a:t>
            </a:r>
            <a:r>
              <a:rPr lang="en-US" err="1"/>
              <a:t>résultats</a:t>
            </a:r>
            <a:r>
              <a:rPr lang="en-US" dirty="0"/>
              <a:t> photo </a:t>
            </a:r>
            <a:r>
              <a:rPr lang="en-US" err="1"/>
              <a:t>réalistes</a:t>
            </a:r>
            <a:r>
              <a:rPr lang="en-US" dirty="0"/>
              <a:t>. </a:t>
            </a:r>
          </a:p>
          <a:p>
            <a:r>
              <a:rPr lang="en-US" dirty="0"/>
              <a:t>Conclusion des </a:t>
            </a:r>
            <a:r>
              <a:rPr lang="en-US" dirty="0" err="1"/>
              <a:t>élèves</a:t>
            </a:r>
            <a:r>
              <a:rPr lang="en-US" dirty="0"/>
              <a:t> : Provenance des images du </a:t>
            </a:r>
            <a:r>
              <a:rPr lang="en-US" dirty="0" err="1"/>
              <a:t>modèle</a:t>
            </a:r>
            <a:r>
              <a:rPr lang="en-US" dirty="0"/>
              <a:t> : </a:t>
            </a:r>
            <a:r>
              <a:rPr lang="en-US" dirty="0" err="1"/>
              <a:t>probablement</a:t>
            </a:r>
            <a:r>
              <a:rPr lang="en-US" dirty="0"/>
              <a:t> Asie, Europe, Amérique du Nord</a:t>
            </a:r>
          </a:p>
          <a:p>
            <a:r>
              <a:rPr lang="en-US" dirty="0" err="1"/>
              <a:t>Biais</a:t>
            </a:r>
            <a:r>
              <a:rPr lang="en-US" dirty="0"/>
              <a:t> </a:t>
            </a:r>
            <a:r>
              <a:rPr lang="en-US" dirty="0" err="1"/>
              <a:t>culturel</a:t>
            </a:r>
            <a:r>
              <a:rPr lang="en-US" dirty="0"/>
              <a:t> et </a:t>
            </a:r>
            <a:r>
              <a:rPr lang="en-US" dirty="0" err="1"/>
              <a:t>historique</a:t>
            </a:r>
            <a:r>
              <a:rPr lang="en-US" dirty="0"/>
              <a:t> doit </a:t>
            </a:r>
            <a:r>
              <a:rPr lang="en-US" dirty="0" err="1"/>
              <a:t>être</a:t>
            </a:r>
            <a:r>
              <a:rPr lang="en-US" dirty="0"/>
              <a:t> </a:t>
            </a:r>
            <a:r>
              <a:rPr lang="en-US" b="1" dirty="0" err="1"/>
              <a:t>similaire</a:t>
            </a:r>
            <a:r>
              <a:rPr lang="en-US" b="1" dirty="0"/>
              <a:t> sur ChatGPT</a:t>
            </a:r>
          </a:p>
        </p:txBody>
      </p:sp>
    </p:spTree>
    <p:extLst>
      <p:ext uri="{BB962C8B-B14F-4D97-AF65-F5344CB8AC3E}">
        <p14:creationId xmlns:p14="http://schemas.microsoft.com/office/powerpoint/2010/main" val="4226374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130FF4-BBB8-C17B-3D4E-FB94D592B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Ethique de l'IA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75AC3-171B-841C-1B58-E492E7550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Transparence du </a:t>
            </a:r>
            <a:r>
              <a:rPr lang="en-US" err="1"/>
              <a:t>fonctionnement</a:t>
            </a:r>
            <a:r>
              <a:rPr lang="en-US" dirty="0"/>
              <a:t> (</a:t>
            </a:r>
            <a:r>
              <a:rPr lang="en-US" b="1" err="1"/>
              <a:t>éthique</a:t>
            </a:r>
            <a:r>
              <a:rPr lang="en-US" b="1" dirty="0"/>
              <a:t> </a:t>
            </a:r>
            <a:r>
              <a:rPr lang="en-US" b="1" err="1"/>
              <a:t>informatique</a:t>
            </a:r>
            <a:r>
              <a:rPr lang="en-US" dirty="0"/>
              <a:t>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err="1"/>
              <a:t>Boîte</a:t>
            </a:r>
            <a:r>
              <a:rPr lang="en-US" dirty="0"/>
              <a:t> noire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Est-ce Open Source ? Non bien </a:t>
            </a:r>
            <a:r>
              <a:rPr lang="en-US" dirty="0" err="1"/>
              <a:t>sûr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i="1" err="1"/>
              <a:t>L'algorithme</a:t>
            </a:r>
            <a:r>
              <a:rPr lang="en-US" i="1" dirty="0"/>
              <a:t> ne </a:t>
            </a:r>
            <a:r>
              <a:rPr lang="en-US" i="1" err="1"/>
              <a:t>vaut</a:t>
            </a:r>
            <a:r>
              <a:rPr lang="en-US" i="1" dirty="0"/>
              <a:t> </a:t>
            </a:r>
            <a:r>
              <a:rPr lang="en-US" i="1" err="1"/>
              <a:t>rien</a:t>
            </a:r>
            <a:r>
              <a:rPr lang="en-US" i="1" dirty="0"/>
              <a:t>, la </a:t>
            </a:r>
            <a:r>
              <a:rPr lang="en-US" i="1" err="1"/>
              <a:t>valeur</a:t>
            </a:r>
            <a:r>
              <a:rPr lang="en-US" i="1" dirty="0"/>
              <a:t> </a:t>
            </a:r>
            <a:r>
              <a:rPr lang="en-US" i="1" err="1"/>
              <a:t>est</a:t>
            </a:r>
            <a:r>
              <a:rPr lang="en-US" i="1" dirty="0"/>
              <a:t> dans les données</a:t>
            </a:r>
            <a:r>
              <a:rPr lang="en-US" dirty="0"/>
              <a:t> </a:t>
            </a:r>
            <a:r>
              <a:rPr lang="en-US" err="1"/>
              <a:t>n'est</a:t>
            </a:r>
            <a:r>
              <a:rPr lang="en-US" dirty="0"/>
              <a:t> plus tout à fait </a:t>
            </a:r>
            <a:r>
              <a:rPr lang="en-US" err="1"/>
              <a:t>vrai</a:t>
            </a:r>
            <a:endParaRPr lang="en-US"/>
          </a:p>
          <a:p>
            <a:r>
              <a:rPr lang="en-US" err="1"/>
              <a:t>D'où</a:t>
            </a:r>
            <a:r>
              <a:rPr lang="en-US" dirty="0"/>
              <a:t> </a:t>
            </a:r>
            <a:r>
              <a:rPr lang="en-US" err="1"/>
              <a:t>proviennent</a:t>
            </a:r>
            <a:r>
              <a:rPr lang="en-US" dirty="0"/>
              <a:t> les images </a:t>
            </a:r>
            <a:r>
              <a:rPr lang="en-US" err="1"/>
              <a:t>d'entraînement</a:t>
            </a:r>
            <a:r>
              <a:rPr lang="en-US" dirty="0"/>
              <a:t> du </a:t>
            </a:r>
            <a:r>
              <a:rPr lang="en-US" err="1"/>
              <a:t>réseau</a:t>
            </a:r>
            <a:r>
              <a:rPr lang="en-US" dirty="0"/>
              <a:t> ? Creative Commons ? </a:t>
            </a:r>
            <a:r>
              <a:rPr lang="en-US" err="1"/>
              <a:t>Volées</a:t>
            </a:r>
            <a:r>
              <a:rPr lang="en-US" dirty="0"/>
              <a:t> ? </a:t>
            </a:r>
            <a:r>
              <a:rPr lang="en-US" err="1"/>
              <a:t>Achetées</a:t>
            </a:r>
            <a:r>
              <a:rPr lang="en-US" dirty="0"/>
              <a:t> (</a:t>
            </a:r>
            <a:r>
              <a:rPr lang="en-US" b="1" err="1"/>
              <a:t>éthique</a:t>
            </a:r>
            <a:r>
              <a:rPr lang="en-US" b="1" dirty="0"/>
              <a:t> numérique</a:t>
            </a:r>
            <a:r>
              <a:rPr lang="en-US" dirty="0"/>
              <a:t>)?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err="1"/>
              <a:t>Accessoirement</a:t>
            </a:r>
            <a:r>
              <a:rPr lang="en-US" dirty="0"/>
              <a:t> : qui (et à </a:t>
            </a:r>
            <a:r>
              <a:rPr lang="en-US" err="1"/>
              <a:t>quel</a:t>
            </a:r>
            <a:r>
              <a:rPr lang="en-US" dirty="0"/>
              <a:t> prix ?) les </a:t>
            </a:r>
            <a:r>
              <a:rPr lang="en-US" err="1"/>
              <a:t>ont-elles</a:t>
            </a:r>
            <a:r>
              <a:rPr lang="en-US" dirty="0"/>
              <a:t> </a:t>
            </a:r>
            <a:r>
              <a:rPr lang="en-US" err="1"/>
              <a:t>labelisées</a:t>
            </a:r>
            <a:r>
              <a:rPr lang="en-US" dirty="0"/>
              <a:t> ?</a:t>
            </a:r>
          </a:p>
          <a:p>
            <a:r>
              <a:rPr lang="en-US" dirty="0"/>
              <a:t>Pour quelle </a:t>
            </a:r>
            <a:r>
              <a:rPr lang="en-US" dirty="0" err="1"/>
              <a:t>finalité</a:t>
            </a:r>
            <a:r>
              <a:rPr lang="en-US" dirty="0"/>
              <a:t> ?(</a:t>
            </a:r>
            <a:r>
              <a:rPr lang="en-US" b="1" dirty="0" err="1"/>
              <a:t>éthique</a:t>
            </a:r>
            <a:r>
              <a:rPr lang="en-US" b="1" dirty="0"/>
              <a:t> des usages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0147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50CE59-DCB5-66B6-4DD8-E11F19193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Bonnes pratiques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F05D8-497E-38F8-7500-607FCC037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err="1"/>
              <a:t>Approche</a:t>
            </a:r>
            <a:r>
              <a:rPr lang="en-US" sz="3200" dirty="0"/>
              <a:t> critique des </a:t>
            </a:r>
            <a:r>
              <a:rPr lang="en-US" sz="3200" err="1"/>
              <a:t>résultats</a:t>
            </a:r>
            <a:endParaRPr lang="en-US" sz="3200"/>
          </a:p>
          <a:p>
            <a:r>
              <a:rPr lang="en-US" sz="3200" dirty="0"/>
              <a:t>Conscience des </a:t>
            </a:r>
            <a:r>
              <a:rPr lang="en-US" sz="3200" err="1"/>
              <a:t>biais</a:t>
            </a:r>
            <a:r>
              <a:rPr lang="en-US" sz="3200" dirty="0"/>
              <a:t> des IA : culture et </a:t>
            </a:r>
            <a:r>
              <a:rPr lang="en-US" sz="3200" err="1"/>
              <a:t>histoire</a:t>
            </a:r>
            <a:r>
              <a:rPr lang="en-US" sz="3200" dirty="0"/>
              <a:t> (</a:t>
            </a:r>
            <a:r>
              <a:rPr lang="en-US" sz="3200" err="1"/>
              <a:t>actuellement</a:t>
            </a:r>
            <a:r>
              <a:rPr lang="en-US" sz="3200" dirty="0"/>
              <a:t>) </a:t>
            </a:r>
            <a:r>
              <a:rPr lang="en-US" sz="3200" err="1"/>
              <a:t>dominantes</a:t>
            </a:r>
            <a:endParaRPr lang="en-US" sz="3200"/>
          </a:p>
          <a:p>
            <a:r>
              <a:rPr lang="en-US" sz="3200" err="1"/>
              <a:t>Utilisation</a:t>
            </a:r>
            <a:r>
              <a:rPr lang="en-US" sz="3200" dirty="0"/>
              <a:t> </a:t>
            </a:r>
            <a:r>
              <a:rPr lang="en-US" sz="3200" err="1"/>
              <a:t>raisonnée</a:t>
            </a:r>
            <a:endParaRPr lang="en-US" sz="3200"/>
          </a:p>
          <a:p>
            <a:r>
              <a:rPr lang="en-US" sz="3200" dirty="0"/>
              <a:t>(side effect) Tout </a:t>
            </a:r>
            <a:r>
              <a:rPr lang="en-US" sz="3200" err="1"/>
              <a:t>ce</a:t>
            </a:r>
            <a:r>
              <a:rPr lang="en-US" sz="3200" dirty="0"/>
              <a:t> qui </a:t>
            </a:r>
            <a:r>
              <a:rPr lang="en-US" sz="3200" err="1"/>
              <a:t>est</a:t>
            </a:r>
            <a:r>
              <a:rPr lang="en-US" sz="3200" dirty="0"/>
              <a:t> </a:t>
            </a:r>
            <a:r>
              <a:rPr lang="en-US" sz="3200" err="1"/>
              <a:t>publié</a:t>
            </a:r>
            <a:r>
              <a:rPr lang="en-US" sz="3200" dirty="0"/>
              <a:t> (</a:t>
            </a:r>
            <a:r>
              <a:rPr lang="en-US" sz="3200" err="1"/>
              <a:t>réseaux</a:t>
            </a:r>
            <a:r>
              <a:rPr lang="en-US" sz="3200" dirty="0"/>
              <a:t> </a:t>
            </a:r>
            <a:r>
              <a:rPr lang="en-US" sz="3200" err="1"/>
              <a:t>sociaux</a:t>
            </a:r>
            <a:r>
              <a:rPr lang="en-US" sz="3200" dirty="0"/>
              <a:t>, etc..) doit </a:t>
            </a:r>
            <a:r>
              <a:rPr lang="en-US" sz="3200" err="1"/>
              <a:t>être</a:t>
            </a:r>
            <a:r>
              <a:rPr lang="en-US" sz="3200" dirty="0"/>
              <a:t> </a:t>
            </a:r>
            <a:r>
              <a:rPr lang="en-US" sz="3200" err="1"/>
              <a:t>considéré</a:t>
            </a:r>
            <a:r>
              <a:rPr lang="en-US" sz="3200" dirty="0"/>
              <a:t> </a:t>
            </a:r>
            <a:r>
              <a:rPr lang="en-US" sz="3200" err="1"/>
              <a:t>comme</a:t>
            </a:r>
            <a:r>
              <a:rPr lang="en-US" sz="3200" dirty="0"/>
              <a:t> public. Et </a:t>
            </a:r>
            <a:r>
              <a:rPr lang="en-US" sz="3200" err="1"/>
              <a:t>potentiellement</a:t>
            </a:r>
            <a:r>
              <a:rPr lang="en-US" sz="3200" dirty="0"/>
              <a:t> </a:t>
            </a:r>
            <a:r>
              <a:rPr lang="en-US" sz="3200" err="1"/>
              <a:t>utilisé</a:t>
            </a:r>
            <a:r>
              <a:rPr lang="en-US" sz="3200" dirty="0"/>
              <a:t> pour </a:t>
            </a:r>
            <a:r>
              <a:rPr lang="en-US" sz="3200" err="1"/>
              <a:t>entraîner</a:t>
            </a:r>
            <a:r>
              <a:rPr lang="en-US" sz="3200" dirty="0"/>
              <a:t> </a:t>
            </a:r>
            <a:r>
              <a:rPr lang="en-US" sz="3200" err="1"/>
              <a:t>une</a:t>
            </a:r>
            <a:r>
              <a:rPr lang="en-US" sz="3200" dirty="0"/>
              <a:t> IA.</a:t>
            </a:r>
          </a:p>
        </p:txBody>
      </p:sp>
    </p:spTree>
    <p:extLst>
      <p:ext uri="{BB962C8B-B14F-4D97-AF65-F5344CB8AC3E}">
        <p14:creationId xmlns:p14="http://schemas.microsoft.com/office/powerpoint/2010/main" val="32486047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068207-7389-87BE-B174-D6BE1C4A8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Le cas </a:t>
            </a:r>
            <a:r>
              <a:rPr lang="en-US" sz="4000" i="1">
                <a:solidFill>
                  <a:srgbClr val="FFFFFF"/>
                </a:solidFill>
              </a:rPr>
              <a:t>Laurent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1CA91-DE92-D0DD-DA9A-0C9C57831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/>
              <a:t>Un </a:t>
            </a:r>
            <a:r>
              <a:rPr lang="en-US" sz="2400" dirty="0" err="1"/>
              <a:t>élève</a:t>
            </a:r>
            <a:r>
              <a:rPr lang="en-US" sz="2400" dirty="0"/>
              <a:t> (sur </a:t>
            </a:r>
            <a:r>
              <a:rPr lang="en-US" sz="2400" dirty="0" err="1"/>
              <a:t>une</a:t>
            </a:r>
            <a:r>
              <a:rPr lang="en-US" sz="2400" dirty="0"/>
              <a:t> </a:t>
            </a:r>
            <a:r>
              <a:rPr lang="en-US" sz="2400" dirty="0" err="1"/>
              <a:t>quarantaine</a:t>
            </a:r>
            <a:r>
              <a:rPr lang="en-US" sz="2400" dirty="0"/>
              <a:t>) a </a:t>
            </a:r>
            <a:r>
              <a:rPr lang="en-US" sz="2400" dirty="0" err="1"/>
              <a:t>refusé</a:t>
            </a:r>
            <a:r>
              <a:rPr lang="en-US" sz="2400" dirty="0"/>
              <a:t> de faire </a:t>
            </a:r>
            <a:r>
              <a:rPr lang="en-US" sz="2400" dirty="0" err="1"/>
              <a:t>ce</a:t>
            </a:r>
            <a:r>
              <a:rPr lang="en-US" sz="2400" dirty="0"/>
              <a:t> TP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"</a:t>
            </a:r>
            <a:r>
              <a:rPr lang="en-US" err="1"/>
              <a:t>M'sieur</a:t>
            </a:r>
            <a:r>
              <a:rPr lang="en-US" dirty="0"/>
              <a:t>, </a:t>
            </a:r>
            <a:r>
              <a:rPr lang="en-US" err="1"/>
              <a:t>c'est</a:t>
            </a:r>
            <a:r>
              <a:rPr lang="en-US" dirty="0"/>
              <a:t> au-</a:t>
            </a:r>
            <a:r>
              <a:rPr lang="en-US" err="1"/>
              <a:t>delà</a:t>
            </a:r>
            <a:r>
              <a:rPr lang="en-US" dirty="0"/>
              <a:t> de </a:t>
            </a:r>
            <a:r>
              <a:rPr lang="en-US" err="1"/>
              <a:t>mon</a:t>
            </a:r>
            <a:r>
              <a:rPr lang="en-US" dirty="0"/>
              <a:t> </a:t>
            </a:r>
            <a:r>
              <a:rPr lang="en-US" b="1" err="1"/>
              <a:t>éthique</a:t>
            </a:r>
            <a:r>
              <a:rPr lang="en-US" dirty="0"/>
              <a:t>, je suis </a:t>
            </a:r>
            <a:r>
              <a:rPr lang="en-US" err="1"/>
              <a:t>totalement</a:t>
            </a:r>
            <a:r>
              <a:rPr lang="en-US" dirty="0"/>
              <a:t> </a:t>
            </a:r>
            <a:r>
              <a:rPr lang="en-US" err="1"/>
              <a:t>opposé</a:t>
            </a:r>
            <a:r>
              <a:rPr lang="en-US" dirty="0"/>
              <a:t> à </a:t>
            </a:r>
            <a:r>
              <a:rPr lang="en-US" err="1"/>
              <a:t>l'IA</a:t>
            </a:r>
            <a:r>
              <a:rPr lang="en-US" dirty="0"/>
              <a:t> </a:t>
            </a:r>
            <a:r>
              <a:rPr lang="en-US" err="1"/>
              <a:t>générative</a:t>
            </a:r>
            <a:r>
              <a:rPr lang="en-US" dirty="0"/>
              <a:t>"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"OK Laurent, quelle </a:t>
            </a:r>
            <a:r>
              <a:rPr lang="en-US" err="1"/>
              <a:t>en</a:t>
            </a:r>
            <a:r>
              <a:rPr lang="en-US" dirty="0"/>
              <a:t> </a:t>
            </a:r>
            <a:r>
              <a:rPr lang="en-US" err="1"/>
              <a:t>est</a:t>
            </a:r>
            <a:r>
              <a:rPr lang="en-US" dirty="0"/>
              <a:t> la raison ?"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"</a:t>
            </a:r>
            <a:r>
              <a:rPr lang="en-US" dirty="0" err="1"/>
              <a:t>C'est</a:t>
            </a:r>
            <a:r>
              <a:rPr lang="en-US" dirty="0"/>
              <a:t> du </a:t>
            </a:r>
            <a:r>
              <a:rPr lang="en-US" b="1" dirty="0"/>
              <a:t>vol </a:t>
            </a:r>
            <a:r>
              <a:rPr lang="en-US" b="1" dirty="0" err="1"/>
              <a:t>pur</a:t>
            </a:r>
            <a:r>
              <a:rPr lang="en-US" b="1" dirty="0"/>
              <a:t> et simple !</a:t>
            </a:r>
            <a:r>
              <a:rPr lang="en-US" dirty="0"/>
              <a:t>"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"Vous </a:t>
            </a:r>
            <a:r>
              <a:rPr lang="en-US" err="1"/>
              <a:t>n'utilisez</a:t>
            </a:r>
            <a:r>
              <a:rPr lang="en-US" dirty="0"/>
              <a:t> </a:t>
            </a:r>
            <a:r>
              <a:rPr lang="en-US" err="1"/>
              <a:t>donc</a:t>
            </a:r>
            <a:r>
              <a:rPr lang="en-US" dirty="0"/>
              <a:t> jamais ChatGPT </a:t>
            </a:r>
            <a:r>
              <a:rPr lang="en-US" err="1"/>
              <a:t>comme</a:t>
            </a:r>
            <a:r>
              <a:rPr lang="en-US" dirty="0"/>
              <a:t> 100% de </a:t>
            </a:r>
            <a:r>
              <a:rPr lang="en-US" err="1"/>
              <a:t>vos</a:t>
            </a:r>
            <a:r>
              <a:rPr lang="en-US" dirty="0"/>
              <a:t> </a:t>
            </a:r>
            <a:r>
              <a:rPr lang="en-US" err="1"/>
              <a:t>collègues</a:t>
            </a:r>
            <a:r>
              <a:rPr lang="en-US" dirty="0"/>
              <a:t> ?"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"Jamais !"</a:t>
            </a:r>
          </a:p>
          <a:p>
            <a:r>
              <a:rPr lang="en-US" sz="2400" dirty="0"/>
              <a:t>Improvisation </a:t>
            </a:r>
            <a:r>
              <a:rPr lang="en-US" sz="2400" err="1"/>
              <a:t>d'une</a:t>
            </a:r>
            <a:r>
              <a:rPr lang="en-US" sz="2400" dirty="0"/>
              <a:t> </a:t>
            </a:r>
            <a:r>
              <a:rPr lang="en-US" sz="2400" err="1"/>
              <a:t>activité</a:t>
            </a:r>
            <a:r>
              <a:rPr lang="en-US" sz="2400" dirty="0"/>
              <a:t> pour </a:t>
            </a:r>
            <a:r>
              <a:rPr lang="en-US" sz="2400" i="1" dirty="0"/>
              <a:t>Laurent</a:t>
            </a:r>
            <a:r>
              <a:rPr lang="en-US" sz="2400" dirty="0"/>
              <a:t>.</a:t>
            </a:r>
          </a:p>
          <a:p>
            <a:r>
              <a:rPr lang="en-US" sz="2400" dirty="0" err="1"/>
              <a:t>Ecriture</a:t>
            </a:r>
            <a:r>
              <a:rPr lang="en-US" sz="2400" dirty="0"/>
              <a:t> d'un </a:t>
            </a:r>
            <a:r>
              <a:rPr lang="en-US" sz="2400" dirty="0" err="1"/>
              <a:t>texte</a:t>
            </a:r>
            <a:r>
              <a:rPr lang="en-US" sz="2400" dirty="0"/>
              <a:t> </a:t>
            </a:r>
            <a:r>
              <a:rPr lang="en-US" sz="2400" dirty="0" err="1"/>
              <a:t>expliquant</a:t>
            </a:r>
            <a:r>
              <a:rPr lang="en-US" sz="2400" dirty="0"/>
              <a:t> </a:t>
            </a:r>
            <a:r>
              <a:rPr lang="en-US" sz="2400" dirty="0" err="1"/>
              <a:t>sa</a:t>
            </a:r>
            <a:r>
              <a:rPr lang="en-US" sz="2400" dirty="0"/>
              <a:t> position</a:t>
            </a:r>
          </a:p>
          <a:p>
            <a:r>
              <a:rPr lang="en-US" sz="2400" err="1"/>
              <a:t>Utilisation</a:t>
            </a:r>
            <a:r>
              <a:rPr lang="en-US" sz="2400" dirty="0"/>
              <a:t> de </a:t>
            </a:r>
            <a:r>
              <a:rPr lang="en-US" sz="2400" err="1"/>
              <a:t>ce</a:t>
            </a:r>
            <a:r>
              <a:rPr lang="en-US" sz="2400" dirty="0"/>
              <a:t> </a:t>
            </a:r>
            <a:r>
              <a:rPr lang="en-US" sz="2400" err="1"/>
              <a:t>texte</a:t>
            </a:r>
            <a:r>
              <a:rPr lang="en-US" sz="2400" dirty="0"/>
              <a:t> pendant </a:t>
            </a:r>
            <a:r>
              <a:rPr lang="en-US" sz="2400" err="1"/>
              <a:t>l'institutionnalisation</a:t>
            </a:r>
            <a:r>
              <a:rPr lang="en-US" sz="2400" dirty="0"/>
              <a:t> des </a:t>
            </a:r>
            <a:r>
              <a:rPr lang="en-US" sz="2400" err="1"/>
              <a:t>savoirs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146732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3CBE6E-E6B2-417D-A61A-D5F70F02A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66BE98-0341-4CFA-8601-3E68FB730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39937"/>
            <a:ext cx="4525605" cy="57781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EBB36B-5A5F-296C-9391-AAA83FB56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539" y="1458180"/>
            <a:ext cx="3100522" cy="3941640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Texte de </a:t>
            </a:r>
            <a:r>
              <a:rPr lang="en-US" sz="2800" i="1">
                <a:solidFill>
                  <a:schemeClr val="bg1"/>
                </a:solidFill>
              </a:rPr>
              <a:t>Laurent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3E89A1-984A-4500-9453-4203AD1B8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9937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F62EE-0AF5-6184-CF8C-C31F3C4E9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851" y="1458180"/>
            <a:ext cx="5337242" cy="3941640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sz="3200" dirty="0">
                <a:latin typeface="Aptos"/>
                <a:ea typeface="Calibri"/>
                <a:cs typeface="Calibri"/>
              </a:rPr>
              <a:t>"(…)IA </a:t>
            </a:r>
            <a:r>
              <a:rPr lang="en-US" sz="3200" err="1">
                <a:latin typeface="Aptos"/>
                <a:ea typeface="Calibri"/>
                <a:cs typeface="Calibri"/>
              </a:rPr>
              <a:t>sont</a:t>
            </a:r>
            <a:r>
              <a:rPr lang="en-US" sz="3200" dirty="0">
                <a:latin typeface="Aptos"/>
                <a:ea typeface="Calibri"/>
                <a:cs typeface="Calibri"/>
              </a:rPr>
              <a:t> </a:t>
            </a:r>
            <a:r>
              <a:rPr lang="en-US" sz="3200" err="1">
                <a:latin typeface="Aptos"/>
                <a:ea typeface="Calibri"/>
                <a:cs typeface="Calibri"/>
              </a:rPr>
              <a:t>ce</a:t>
            </a:r>
            <a:r>
              <a:rPr lang="en-US" sz="3200" dirty="0">
                <a:latin typeface="Aptos"/>
                <a:ea typeface="Calibri"/>
                <a:cs typeface="Calibri"/>
              </a:rPr>
              <a:t> que </a:t>
            </a:r>
            <a:r>
              <a:rPr lang="en-US" sz="3200" err="1">
                <a:latin typeface="Aptos"/>
                <a:ea typeface="Calibri"/>
                <a:cs typeface="Calibri"/>
              </a:rPr>
              <a:t>l’on</a:t>
            </a:r>
            <a:r>
              <a:rPr lang="en-US" sz="3200" dirty="0">
                <a:latin typeface="Aptos"/>
                <a:ea typeface="Calibri"/>
                <a:cs typeface="Calibri"/>
              </a:rPr>
              <a:t> </a:t>
            </a:r>
            <a:r>
              <a:rPr lang="en-US" sz="3200" err="1">
                <a:latin typeface="Aptos"/>
                <a:ea typeface="Calibri"/>
                <a:cs typeface="Calibri"/>
              </a:rPr>
              <a:t>appelle</a:t>
            </a:r>
            <a:r>
              <a:rPr lang="en-US" sz="3200" dirty="0">
                <a:latin typeface="Aptos"/>
                <a:ea typeface="Calibri"/>
                <a:cs typeface="Calibri"/>
              </a:rPr>
              <a:t> des “learning </a:t>
            </a:r>
            <a:r>
              <a:rPr lang="en-US" sz="3200" err="1">
                <a:latin typeface="Aptos"/>
                <a:ea typeface="Calibri"/>
                <a:cs typeface="Calibri"/>
              </a:rPr>
              <a:t>algorythme</a:t>
            </a:r>
            <a:r>
              <a:rPr lang="en-US" sz="3200" dirty="0">
                <a:latin typeface="Aptos"/>
                <a:ea typeface="Calibri"/>
                <a:cs typeface="Calibri"/>
              </a:rPr>
              <a:t>” qui, pour </a:t>
            </a:r>
            <a:r>
              <a:rPr lang="en-US" sz="3200" err="1">
                <a:latin typeface="Aptos"/>
                <a:ea typeface="Calibri"/>
                <a:cs typeface="Calibri"/>
              </a:rPr>
              <a:t>fonctionner</a:t>
            </a:r>
            <a:r>
              <a:rPr lang="en-US" sz="3200" dirty="0">
                <a:latin typeface="Aptos"/>
                <a:ea typeface="Calibri"/>
                <a:cs typeface="Calibri"/>
              </a:rPr>
              <a:t> à </a:t>
            </a:r>
            <a:r>
              <a:rPr lang="en-US" sz="3200" err="1">
                <a:latin typeface="Aptos"/>
                <a:ea typeface="Calibri"/>
                <a:cs typeface="Calibri"/>
              </a:rPr>
              <a:t>besoin</a:t>
            </a:r>
            <a:r>
              <a:rPr lang="en-US" sz="3200" dirty="0">
                <a:latin typeface="Aptos"/>
                <a:ea typeface="Calibri"/>
                <a:cs typeface="Calibri"/>
              </a:rPr>
              <a:t> de </a:t>
            </a:r>
            <a:r>
              <a:rPr lang="en-US" sz="3200" err="1">
                <a:latin typeface="Aptos"/>
                <a:ea typeface="Calibri"/>
                <a:cs typeface="Calibri"/>
              </a:rPr>
              <a:t>réunir</a:t>
            </a:r>
            <a:r>
              <a:rPr lang="en-US" sz="3200" dirty="0">
                <a:latin typeface="Aptos"/>
                <a:ea typeface="Calibri"/>
                <a:cs typeface="Calibri"/>
              </a:rPr>
              <a:t> des données, que </a:t>
            </a:r>
            <a:r>
              <a:rPr lang="en-US" sz="3200" err="1">
                <a:latin typeface="Aptos"/>
                <a:ea typeface="Calibri"/>
                <a:cs typeface="Calibri"/>
              </a:rPr>
              <a:t>ça</a:t>
            </a:r>
            <a:r>
              <a:rPr lang="en-US" sz="3200" dirty="0">
                <a:latin typeface="Aptos"/>
                <a:ea typeface="Calibri"/>
                <a:cs typeface="Calibri"/>
              </a:rPr>
              <a:t> </a:t>
            </a:r>
            <a:r>
              <a:rPr lang="en-US" sz="3200" err="1">
                <a:latin typeface="Aptos"/>
                <a:ea typeface="Calibri"/>
                <a:cs typeface="Calibri"/>
              </a:rPr>
              <a:t>soit</a:t>
            </a:r>
            <a:r>
              <a:rPr lang="en-US" sz="3200" dirty="0">
                <a:latin typeface="Aptos"/>
                <a:ea typeface="Calibri"/>
                <a:cs typeface="Calibri"/>
              </a:rPr>
              <a:t> des </a:t>
            </a:r>
            <a:r>
              <a:rPr lang="en-US" sz="3200" err="1">
                <a:latin typeface="Aptos"/>
                <a:ea typeface="Calibri"/>
                <a:cs typeface="Calibri"/>
              </a:rPr>
              <a:t>textes</a:t>
            </a:r>
            <a:r>
              <a:rPr lang="en-US" sz="3200" dirty="0">
                <a:latin typeface="Aptos"/>
                <a:ea typeface="Calibri"/>
                <a:cs typeface="Calibri"/>
              </a:rPr>
              <a:t>, </a:t>
            </a:r>
            <a:r>
              <a:rPr lang="en-US" sz="3200" b="1" dirty="0">
                <a:latin typeface="Aptos"/>
                <a:ea typeface="Calibri"/>
                <a:cs typeface="Calibri"/>
              </a:rPr>
              <a:t>articles </a:t>
            </a:r>
            <a:r>
              <a:rPr lang="en-US" sz="3200" b="1" err="1">
                <a:latin typeface="Aptos"/>
                <a:ea typeface="Calibri"/>
                <a:cs typeface="Calibri"/>
              </a:rPr>
              <a:t>ou</a:t>
            </a:r>
            <a:r>
              <a:rPr lang="en-US" sz="3200" b="1" dirty="0">
                <a:latin typeface="Aptos"/>
                <a:ea typeface="Calibri"/>
                <a:cs typeface="Calibri"/>
              </a:rPr>
              <a:t> des sites à information </a:t>
            </a:r>
            <a:r>
              <a:rPr lang="en-US" sz="3200" b="1" err="1">
                <a:latin typeface="Aptos"/>
                <a:ea typeface="Calibri"/>
                <a:cs typeface="Calibri"/>
              </a:rPr>
              <a:t>douteuse</a:t>
            </a:r>
            <a:r>
              <a:rPr lang="en-US" sz="3200" dirty="0">
                <a:latin typeface="Aptos"/>
                <a:ea typeface="Calibri"/>
                <a:cs typeface="Calibri"/>
              </a:rPr>
              <a:t> </a:t>
            </a:r>
            <a:r>
              <a:rPr lang="en-US" sz="3200" err="1">
                <a:latin typeface="Aptos"/>
                <a:ea typeface="Calibri"/>
                <a:cs typeface="Calibri"/>
              </a:rPr>
              <a:t>ce</a:t>
            </a:r>
            <a:r>
              <a:rPr lang="en-US" sz="3200" dirty="0">
                <a:latin typeface="Aptos"/>
                <a:ea typeface="Calibri"/>
                <a:cs typeface="Calibri"/>
              </a:rPr>
              <a:t> qui </a:t>
            </a:r>
            <a:r>
              <a:rPr lang="en-US" sz="3200" err="1">
                <a:latin typeface="Aptos"/>
                <a:ea typeface="Calibri"/>
                <a:cs typeface="Calibri"/>
              </a:rPr>
              <a:t>mène</a:t>
            </a:r>
            <a:r>
              <a:rPr lang="en-US" sz="3200" dirty="0">
                <a:latin typeface="Aptos"/>
                <a:ea typeface="Calibri"/>
                <a:cs typeface="Calibri"/>
              </a:rPr>
              <a:t> </a:t>
            </a:r>
            <a:r>
              <a:rPr lang="en-US" sz="3200" err="1">
                <a:latin typeface="Aptos"/>
                <a:ea typeface="Calibri"/>
                <a:cs typeface="Calibri"/>
              </a:rPr>
              <a:t>parfois</a:t>
            </a:r>
            <a:r>
              <a:rPr lang="en-US" sz="3200" dirty="0">
                <a:latin typeface="Aptos"/>
                <a:ea typeface="Calibri"/>
                <a:cs typeface="Calibri"/>
              </a:rPr>
              <a:t> à de </a:t>
            </a:r>
            <a:r>
              <a:rPr lang="en-US" sz="3200" err="1">
                <a:latin typeface="Aptos"/>
                <a:ea typeface="Calibri"/>
                <a:cs typeface="Calibri"/>
              </a:rPr>
              <a:t>mauvaises</a:t>
            </a:r>
            <a:r>
              <a:rPr lang="en-US" sz="3200" dirty="0">
                <a:latin typeface="Aptos"/>
                <a:ea typeface="Calibri"/>
                <a:cs typeface="Calibri"/>
              </a:rPr>
              <a:t> </a:t>
            </a:r>
            <a:r>
              <a:rPr lang="en-US" sz="3200" err="1">
                <a:latin typeface="Aptos"/>
                <a:ea typeface="Calibri"/>
                <a:cs typeface="Calibri"/>
              </a:rPr>
              <a:t>informations</a:t>
            </a:r>
            <a:r>
              <a:rPr lang="en-US" sz="3200" dirty="0">
                <a:latin typeface="Aptos"/>
                <a:ea typeface="Calibri"/>
                <a:cs typeface="Calibri"/>
              </a:rPr>
              <a:t> </a:t>
            </a:r>
            <a:r>
              <a:rPr lang="en-US" sz="3200" err="1">
                <a:latin typeface="Aptos"/>
                <a:ea typeface="Calibri"/>
                <a:cs typeface="Calibri"/>
              </a:rPr>
              <a:t>recracher</a:t>
            </a:r>
            <a:r>
              <a:rPr lang="en-US" sz="3200" dirty="0">
                <a:latin typeface="Aptos"/>
                <a:ea typeface="Calibri"/>
                <a:cs typeface="Calibri"/>
              </a:rPr>
              <a:t> par ChatGPT.(…)"</a:t>
            </a:r>
            <a:endParaRPr lang="en-US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FD642B-C569-4ABB-AE20-EFA6BC995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54055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92FED3-1F18-4138-B4E4-627D78B00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64601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61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3CBE6E-E6B2-417D-A61A-D5F70F02A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66BE98-0341-4CFA-8601-3E68FB730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39937"/>
            <a:ext cx="4525605" cy="57781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17770F-CC45-4CD8-2D63-9BB0EC99F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539" y="1458180"/>
            <a:ext cx="3100522" cy="3941640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Texte de </a:t>
            </a:r>
            <a:r>
              <a:rPr lang="en-US" sz="2800" i="1">
                <a:solidFill>
                  <a:schemeClr val="bg1"/>
                </a:solidFill>
              </a:rPr>
              <a:t>Laurent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3E89A1-984A-4500-9453-4203AD1B8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9937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E253B-23BE-430E-0034-5A3E245D1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851" y="1458180"/>
            <a:ext cx="5337242" cy="3941640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buNone/>
            </a:pPr>
            <a:r>
              <a:rPr lang="fr-FR" sz="3200" dirty="0">
                <a:latin typeface="Calibri"/>
                <a:ea typeface="Calibri"/>
                <a:cs typeface="Calibri"/>
              </a:rPr>
              <a:t>"(…) Ceci veut dire que si un artiste poste une œuvre sur internet, une de ces IA (ou bien ses utilisateurs) peuvent la nourrir à l’algorithme, </a:t>
            </a:r>
            <a:r>
              <a:rPr lang="fr-FR" sz="3200" b="1" dirty="0">
                <a:latin typeface="Calibri"/>
                <a:ea typeface="Calibri"/>
                <a:cs typeface="Calibri"/>
              </a:rPr>
              <a:t>ce que je qualifie de vol</a:t>
            </a:r>
            <a:r>
              <a:rPr lang="fr-FR" sz="3200" dirty="0">
                <a:latin typeface="Calibri"/>
                <a:ea typeface="Calibri"/>
                <a:cs typeface="Calibri"/>
              </a:rPr>
              <a:t>. Par exemple récemment je suis tombé sur un des post nombreux de personnes se disant “artiste” sur Twitter (maintenant X) qui fièrement se revendique d’avoir créé un dessin.(…)" </a:t>
            </a:r>
            <a:endParaRPr lang="en-US" sz="3200" dirty="0">
              <a:latin typeface="Calibri"/>
              <a:ea typeface="Calibri"/>
              <a:cs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FD642B-C569-4ABB-AE20-EFA6BC995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54055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92FED3-1F18-4138-B4E4-627D78B00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64601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343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3CBE6E-E6B2-417D-A61A-D5F70F02A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66BE98-0341-4CFA-8601-3E68FB730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39937"/>
            <a:ext cx="4525605" cy="57781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77914B-711D-AE25-7479-EC2F8DCDA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539" y="1458180"/>
            <a:ext cx="3100522" cy="3941640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Texte de </a:t>
            </a:r>
            <a:r>
              <a:rPr lang="en-US" sz="2800" i="1">
                <a:solidFill>
                  <a:schemeClr val="bg1"/>
                </a:solidFill>
              </a:rPr>
              <a:t>Laurent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3E89A1-984A-4500-9453-4203AD1B8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9937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BC572-C1BC-CDD3-CD79-FE8EF0137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851" y="1458180"/>
            <a:ext cx="5337242" cy="39416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Aptos"/>
                <a:ea typeface="Calibri"/>
                <a:cs typeface="Calibri"/>
              </a:rPr>
              <a:t>"(…)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Heureusement</a:t>
            </a:r>
            <a:r>
              <a:rPr lang="en-US" sz="3200" dirty="0">
                <a:latin typeface="Aptos"/>
                <a:ea typeface="Calibri"/>
                <a:cs typeface="Calibri"/>
              </a:rPr>
              <a:t>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certains</a:t>
            </a:r>
            <a:r>
              <a:rPr lang="en-US" sz="3200" dirty="0">
                <a:latin typeface="Aptos"/>
                <a:ea typeface="Calibri"/>
                <a:cs typeface="Calibri"/>
              </a:rPr>
              <a:t>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outils</a:t>
            </a:r>
            <a:r>
              <a:rPr lang="en-US" sz="3200" dirty="0">
                <a:latin typeface="Aptos"/>
                <a:ea typeface="Calibri"/>
                <a:cs typeface="Calibri"/>
              </a:rPr>
              <a:t> existent pour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contrer</a:t>
            </a:r>
            <a:r>
              <a:rPr lang="en-US" sz="3200" dirty="0">
                <a:latin typeface="Aptos"/>
                <a:ea typeface="Calibri"/>
                <a:cs typeface="Calibri"/>
              </a:rPr>
              <a:t> ceci, un “poison”. </a:t>
            </a:r>
            <a:r>
              <a:rPr lang="en-US" sz="3200" b="1" dirty="0">
                <a:latin typeface="Aptos"/>
                <a:ea typeface="Calibri"/>
                <a:cs typeface="Calibri"/>
              </a:rPr>
              <a:t>En </a:t>
            </a:r>
            <a:r>
              <a:rPr lang="en-US" sz="3200" b="1" dirty="0" err="1">
                <a:latin typeface="Aptos"/>
                <a:ea typeface="Calibri"/>
                <a:cs typeface="Calibri"/>
              </a:rPr>
              <a:t>effet</a:t>
            </a:r>
            <a:r>
              <a:rPr lang="en-US" sz="3200" b="1" dirty="0">
                <a:latin typeface="Aptos"/>
                <a:ea typeface="Calibri"/>
                <a:cs typeface="Calibri"/>
              </a:rPr>
              <a:t> </a:t>
            </a:r>
            <a:r>
              <a:rPr lang="en-US" sz="3200" b="1" dirty="0" err="1">
                <a:latin typeface="Aptos"/>
                <a:ea typeface="Calibri"/>
                <a:cs typeface="Calibri"/>
              </a:rPr>
              <a:t>une</a:t>
            </a:r>
            <a:r>
              <a:rPr lang="en-US" sz="3200" b="1" dirty="0">
                <a:latin typeface="Aptos"/>
                <a:ea typeface="Calibri"/>
                <a:cs typeface="Calibri"/>
              </a:rPr>
              <a:t> IA </a:t>
            </a:r>
            <a:r>
              <a:rPr lang="en-US" sz="3200" b="1" dirty="0" err="1">
                <a:latin typeface="Aptos"/>
                <a:ea typeface="Calibri"/>
                <a:cs typeface="Calibri"/>
              </a:rPr>
              <a:t>appeler</a:t>
            </a:r>
            <a:r>
              <a:rPr lang="en-US" sz="3200" b="1" dirty="0">
                <a:latin typeface="Aptos"/>
                <a:ea typeface="Calibri"/>
                <a:cs typeface="Calibri"/>
              </a:rPr>
              <a:t> Nightshade</a:t>
            </a:r>
            <a:r>
              <a:rPr lang="en-US" sz="3200" dirty="0">
                <a:latin typeface="Aptos"/>
                <a:ea typeface="Calibri"/>
                <a:cs typeface="Calibri"/>
              </a:rPr>
              <a:t>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permet</a:t>
            </a:r>
            <a:r>
              <a:rPr lang="en-US" sz="3200" dirty="0">
                <a:latin typeface="Aptos"/>
                <a:ea typeface="Calibri"/>
                <a:cs typeface="Calibri"/>
              </a:rPr>
              <a:t>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d’empoisonner</a:t>
            </a:r>
            <a:r>
              <a:rPr lang="en-US" sz="3200" dirty="0">
                <a:latin typeface="Aptos"/>
                <a:ea typeface="Calibri"/>
                <a:cs typeface="Calibri"/>
              </a:rPr>
              <a:t>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ces</a:t>
            </a:r>
            <a:r>
              <a:rPr lang="en-US" sz="3200" dirty="0">
                <a:latin typeface="Aptos"/>
                <a:ea typeface="Calibri"/>
                <a:cs typeface="Calibri"/>
              </a:rPr>
              <a:t> images et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rendre</a:t>
            </a:r>
            <a:r>
              <a:rPr lang="en-US" sz="3200" dirty="0">
                <a:latin typeface="Aptos"/>
                <a:ea typeface="Calibri"/>
                <a:cs typeface="Calibri"/>
              </a:rPr>
              <a:t>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leurs</a:t>
            </a:r>
            <a:r>
              <a:rPr lang="en-US" sz="3200" dirty="0">
                <a:latin typeface="Aptos"/>
                <a:ea typeface="Calibri"/>
                <a:cs typeface="Calibri"/>
              </a:rPr>
              <a:t>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utilisations</a:t>
            </a:r>
            <a:r>
              <a:rPr lang="en-US" sz="3200" dirty="0">
                <a:latin typeface="Aptos"/>
                <a:ea typeface="Calibri"/>
                <a:cs typeface="Calibri"/>
              </a:rPr>
              <a:t> dans un de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ces</a:t>
            </a:r>
            <a:r>
              <a:rPr lang="en-US" sz="3200" dirty="0">
                <a:latin typeface="Aptos"/>
                <a:ea typeface="Calibri"/>
                <a:cs typeface="Calibri"/>
              </a:rPr>
              <a:t>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algorithme</a:t>
            </a:r>
            <a:r>
              <a:rPr lang="en-US" sz="3200" dirty="0">
                <a:latin typeface="Aptos"/>
                <a:ea typeface="Calibri"/>
                <a:cs typeface="Calibri"/>
              </a:rPr>
              <a:t>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toxique</a:t>
            </a:r>
            <a:r>
              <a:rPr lang="en-US" sz="3200" dirty="0">
                <a:latin typeface="Aptos"/>
                <a:ea typeface="Calibri"/>
                <a:cs typeface="Calibri"/>
              </a:rPr>
              <a:t>.(…)"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FD642B-C569-4ABB-AE20-EFA6BC995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54055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92FED3-1F18-4138-B4E4-627D78B00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64601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68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8DA4D-86E4-FF26-CD8D-50EB40EDF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Disclaimer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DC8B3E6-D0C4-BCA5-AC2E-1EFBFFBA8C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8509126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97989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3CBE6E-E6B2-417D-A61A-D5F70F02A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66BE98-0341-4CFA-8601-3E68FB730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39937"/>
            <a:ext cx="4525605" cy="57781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A3A887-1E21-A068-8AA7-1AD1F1683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539" y="1458180"/>
            <a:ext cx="3100522" cy="3941640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Texte de </a:t>
            </a:r>
            <a:r>
              <a:rPr lang="en-US" sz="2800" i="1">
                <a:solidFill>
                  <a:schemeClr val="bg1"/>
                </a:solidFill>
              </a:rPr>
              <a:t>Laurent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3E89A1-984A-4500-9453-4203AD1B8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9937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43296-8F08-0645-5A48-1C1CAA688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851" y="1458180"/>
            <a:ext cx="5337242" cy="3941640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sz="3200" dirty="0">
                <a:latin typeface="Aptos"/>
                <a:ea typeface="Calibri"/>
                <a:cs typeface="Calibri"/>
              </a:rPr>
              <a:t>"(…)Malgré le fait de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leur</a:t>
            </a:r>
            <a:r>
              <a:rPr lang="en-US" sz="3200" dirty="0">
                <a:latin typeface="Aptos"/>
                <a:ea typeface="Calibri"/>
                <a:cs typeface="Calibri"/>
              </a:rPr>
              <a:t>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apparence</a:t>
            </a:r>
            <a:r>
              <a:rPr lang="en-US" sz="3200" dirty="0">
                <a:latin typeface="Aptos"/>
                <a:ea typeface="Calibri"/>
                <a:cs typeface="Calibri"/>
              </a:rPr>
              <a:t>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récente</a:t>
            </a:r>
            <a:r>
              <a:rPr lang="en-US" sz="3200" dirty="0">
                <a:latin typeface="Aptos"/>
                <a:ea typeface="Calibri"/>
                <a:cs typeface="Calibri"/>
              </a:rPr>
              <a:t>, </a:t>
            </a:r>
            <a:r>
              <a:rPr lang="en-US" sz="3200" b="1" dirty="0">
                <a:latin typeface="Aptos"/>
                <a:ea typeface="Calibri"/>
                <a:cs typeface="Calibri"/>
              </a:rPr>
              <a:t>les impacts sur des </a:t>
            </a:r>
            <a:r>
              <a:rPr lang="en-US" sz="3200" b="1" dirty="0" err="1">
                <a:latin typeface="Aptos"/>
                <a:ea typeface="Calibri"/>
                <a:cs typeface="Calibri"/>
              </a:rPr>
              <a:t>personnes</a:t>
            </a:r>
            <a:r>
              <a:rPr lang="en-US" sz="3200" b="1" dirty="0">
                <a:latin typeface="Aptos"/>
                <a:ea typeface="Calibri"/>
                <a:cs typeface="Calibri"/>
              </a:rPr>
              <a:t> </a:t>
            </a:r>
            <a:r>
              <a:rPr lang="en-US" sz="3200" b="1" dirty="0" err="1">
                <a:latin typeface="Aptos"/>
                <a:ea typeface="Calibri"/>
                <a:cs typeface="Calibri"/>
              </a:rPr>
              <a:t>réels</a:t>
            </a:r>
            <a:r>
              <a:rPr lang="en-US" sz="3200" dirty="0">
                <a:latin typeface="Aptos"/>
                <a:ea typeface="Calibri"/>
                <a:cs typeface="Calibri"/>
              </a:rPr>
              <a:t> se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voient</a:t>
            </a:r>
            <a:r>
              <a:rPr lang="en-US" sz="3200" dirty="0">
                <a:latin typeface="Aptos"/>
                <a:ea typeface="Calibri"/>
                <a:cs typeface="Calibri"/>
              </a:rPr>
              <a:t> déjà,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en</a:t>
            </a:r>
            <a:r>
              <a:rPr lang="en-US" sz="3200" dirty="0">
                <a:latin typeface="Aptos"/>
                <a:ea typeface="Calibri"/>
                <a:cs typeface="Calibri"/>
              </a:rPr>
              <a:t>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novembre-décembre</a:t>
            </a:r>
            <a:r>
              <a:rPr lang="en-US" sz="3200" dirty="0">
                <a:latin typeface="Aptos"/>
                <a:ea typeface="Calibri"/>
                <a:cs typeface="Calibri"/>
              </a:rPr>
              <a:t> de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l’année</a:t>
            </a:r>
            <a:r>
              <a:rPr lang="en-US" sz="3200" dirty="0">
                <a:latin typeface="Aptos"/>
                <a:ea typeface="Calibri"/>
                <a:cs typeface="Calibri"/>
              </a:rPr>
              <a:t> passée un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cas</a:t>
            </a:r>
            <a:r>
              <a:rPr lang="en-US" sz="3200" dirty="0">
                <a:latin typeface="Aptos"/>
                <a:ea typeface="Calibri"/>
                <a:cs typeface="Calibri"/>
              </a:rPr>
              <a:t>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malheureusement</a:t>
            </a:r>
            <a:r>
              <a:rPr lang="en-US" sz="3200" dirty="0">
                <a:latin typeface="Aptos"/>
                <a:ea typeface="Calibri"/>
                <a:cs typeface="Calibri"/>
              </a:rPr>
              <a:t> non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isolé</a:t>
            </a:r>
            <a:r>
              <a:rPr lang="en-US" sz="3200" dirty="0">
                <a:latin typeface="Aptos"/>
                <a:ea typeface="Calibri"/>
                <a:cs typeface="Calibri"/>
              </a:rPr>
              <a:t>,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une</a:t>
            </a:r>
            <a:r>
              <a:rPr lang="en-US" sz="3200" dirty="0">
                <a:latin typeface="Aptos"/>
                <a:ea typeface="Calibri"/>
                <a:cs typeface="Calibri"/>
              </a:rPr>
              <a:t>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adolescente</a:t>
            </a:r>
            <a:r>
              <a:rPr lang="en-US" sz="3200" dirty="0">
                <a:latin typeface="Aptos"/>
                <a:ea typeface="Calibri"/>
                <a:cs typeface="Calibri"/>
              </a:rPr>
              <a:t> de 14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ans</a:t>
            </a:r>
            <a:r>
              <a:rPr lang="en-US" sz="3200" dirty="0">
                <a:latin typeface="Aptos"/>
                <a:ea typeface="Calibri"/>
                <a:cs typeface="Calibri"/>
              </a:rPr>
              <a:t> a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été</a:t>
            </a:r>
            <a:r>
              <a:rPr lang="en-US" sz="3200" dirty="0">
                <a:latin typeface="Aptos"/>
                <a:ea typeface="Calibri"/>
                <a:cs typeface="Calibri"/>
              </a:rPr>
              <a:t>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victime</a:t>
            </a:r>
            <a:r>
              <a:rPr lang="en-US" sz="3200" dirty="0">
                <a:latin typeface="Aptos"/>
                <a:ea typeface="Calibri"/>
                <a:cs typeface="Calibri"/>
              </a:rPr>
              <a:t> de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harcèlement</a:t>
            </a:r>
            <a:r>
              <a:rPr lang="en-US" sz="3200" dirty="0">
                <a:latin typeface="Aptos"/>
                <a:ea typeface="Calibri"/>
                <a:cs typeface="Calibri"/>
              </a:rPr>
              <a:t> après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qu’un</a:t>
            </a:r>
            <a:r>
              <a:rPr lang="en-US" sz="3200" dirty="0">
                <a:latin typeface="Aptos"/>
                <a:ea typeface="Calibri"/>
                <a:cs typeface="Calibri"/>
              </a:rPr>
              <a:t>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étudiant</a:t>
            </a:r>
            <a:r>
              <a:rPr lang="en-US" sz="3200" dirty="0">
                <a:latin typeface="Aptos"/>
                <a:ea typeface="Calibri"/>
                <a:cs typeface="Calibri"/>
              </a:rPr>
              <a:t>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aie</a:t>
            </a:r>
            <a:r>
              <a:rPr lang="en-US" sz="3200" dirty="0">
                <a:latin typeface="Aptos"/>
                <a:ea typeface="Calibri"/>
                <a:cs typeface="Calibri"/>
              </a:rPr>
              <a:t>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utiliser</a:t>
            </a:r>
            <a:r>
              <a:rPr lang="en-US" sz="3200" dirty="0">
                <a:latin typeface="Aptos"/>
                <a:ea typeface="Calibri"/>
                <a:cs typeface="Calibri"/>
              </a:rPr>
              <a:t>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une</a:t>
            </a:r>
            <a:r>
              <a:rPr lang="en-US" sz="3200" dirty="0">
                <a:latin typeface="Aptos"/>
                <a:ea typeface="Calibri"/>
                <a:cs typeface="Calibri"/>
              </a:rPr>
              <a:t> IA pour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créer</a:t>
            </a:r>
            <a:r>
              <a:rPr lang="en-US" sz="3200" dirty="0">
                <a:latin typeface="Aptos"/>
                <a:ea typeface="Calibri"/>
                <a:cs typeface="Calibri"/>
              </a:rPr>
              <a:t> des images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pornographiques</a:t>
            </a:r>
            <a:r>
              <a:rPr lang="en-US" sz="3200" dirty="0">
                <a:latin typeface="Aptos"/>
                <a:ea typeface="Calibri"/>
                <a:cs typeface="Calibri"/>
              </a:rPr>
              <a:t> de </a:t>
            </a:r>
            <a:r>
              <a:rPr lang="en-US" sz="3200" dirty="0" err="1">
                <a:latin typeface="Aptos"/>
                <a:ea typeface="Calibri"/>
                <a:cs typeface="Calibri"/>
              </a:rPr>
              <a:t>celle</a:t>
            </a:r>
            <a:r>
              <a:rPr lang="en-US" sz="3200" dirty="0">
                <a:latin typeface="Aptos"/>
                <a:ea typeface="Calibri"/>
                <a:cs typeface="Calibri"/>
              </a:rPr>
              <a:t>-ci (…)"</a:t>
            </a:r>
            <a:endParaRPr lang="en-US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FD642B-C569-4ABB-AE20-EFA6BC995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54055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92FED3-1F18-4138-B4E4-627D78B00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64601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28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Rectangle">
            <a:extLst>
              <a:ext uri="{FF2B5EF4-FFF2-40B4-BE49-F238E27FC236}">
                <a16:creationId xmlns:a16="http://schemas.microsoft.com/office/drawing/2014/main" id="{21ED5FCA-9564-42B4-9F52-2CCED8ED6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FAB51B-1943-E2B7-EC40-DC1E11040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CB0F79-1272-4F04-1EA5-8F2F6F78E3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7503796"/>
              </p:ext>
            </p:extLst>
          </p:nvPr>
        </p:nvGraphicFramePr>
        <p:xfrm>
          <a:off x="435634" y="1423059"/>
          <a:ext cx="11536392" cy="51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06038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8D1C2B-36EC-C424-6D08-E7F3A80CE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"Parce que de tout temps les artistes se sont influencés parmi..."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B61DE-A1DC-BD9B-F806-EDF34F7559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(on a le droit de les </a:t>
            </a:r>
            <a:r>
              <a:rPr lang="en-US" dirty="0" err="1">
                <a:solidFill>
                  <a:schemeClr val="tx1"/>
                </a:solidFill>
              </a:rPr>
              <a:t>imiter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US" dirty="0" err="1">
                <a:solidFill>
                  <a:schemeClr val="tx1"/>
                </a:solidFill>
              </a:rPr>
              <a:t>Même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cela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n'a</a:t>
            </a:r>
            <a:r>
              <a:rPr lang="en-US" dirty="0">
                <a:solidFill>
                  <a:schemeClr val="tx1"/>
                </a:solidFill>
              </a:rPr>
              <a:t> pas beaucoup de </a:t>
            </a:r>
            <a:r>
              <a:rPr lang="en-US" dirty="0" err="1">
                <a:solidFill>
                  <a:schemeClr val="tx1"/>
                </a:solidFill>
              </a:rPr>
              <a:t>sens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aujourd'hui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b="1" dirty="0">
                <a:solidFill>
                  <a:schemeClr val="tx1"/>
                </a:solidFill>
              </a:rPr>
              <a:t>The next A. Michael Noll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8636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1520B01-A2E4-41C2-8A8F-7683F250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123AB-C1A9-5213-8542-1DA0830A1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513" y="841375"/>
            <a:ext cx="3505200" cy="31146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3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Future work (si baisse de créativité de l'enseignant.e)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F634C0A-A487-42AF-8DFD-4DAD62FE9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4087640" cy="6858000"/>
            <a:chOff x="1" y="0"/>
            <a:chExt cx="4087640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412B137-E115-42F2-8CF9-67E40B5D2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3986041" cy="6858000"/>
            </a:xfrm>
            <a:custGeom>
              <a:avLst/>
              <a:gdLst>
                <a:gd name="connsiteX0" fmla="*/ 0 w 3986041"/>
                <a:gd name="connsiteY0" fmla="*/ 0 h 6858000"/>
                <a:gd name="connsiteX1" fmla="*/ 3066495 w 3986041"/>
                <a:gd name="connsiteY1" fmla="*/ 0 h 6858000"/>
                <a:gd name="connsiteX2" fmla="*/ 3427241 w 3986041"/>
                <a:gd name="connsiteY2" fmla="*/ 1211943 h 6858000"/>
                <a:gd name="connsiteX3" fmla="*/ 3986041 w 3986041"/>
                <a:gd name="connsiteY3" fmla="*/ 4122057 h 6858000"/>
                <a:gd name="connsiteX4" fmla="*/ 3751724 w 3986041"/>
                <a:gd name="connsiteY4" fmla="*/ 6858000 h 6858000"/>
                <a:gd name="connsiteX5" fmla="*/ 0 w 3986041"/>
                <a:gd name="connsiteY5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86041" h="6858000">
                  <a:moveTo>
                    <a:pt x="0" y="0"/>
                  </a:moveTo>
                  <a:lnTo>
                    <a:pt x="3066495" y="0"/>
                  </a:lnTo>
                  <a:lnTo>
                    <a:pt x="3427241" y="1211943"/>
                  </a:lnTo>
                  <a:lnTo>
                    <a:pt x="3986041" y="4122057"/>
                  </a:lnTo>
                  <a:lnTo>
                    <a:pt x="37517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779E94B-3A8C-4695-9DA1-2EDEFB170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748588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B3C4E1-B987-8DB9-F5E8-C18C7867FA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4241" r="8713"/>
          <a:stretch/>
        </p:blipFill>
        <p:spPr>
          <a:xfrm>
            <a:off x="20" y="10"/>
            <a:ext cx="3910064" cy="6857990"/>
          </a:xfrm>
          <a:custGeom>
            <a:avLst/>
            <a:gdLst/>
            <a:ahLst/>
            <a:cxnLst/>
            <a:rect l="l" t="t" r="r" b="b"/>
            <a:pathLst>
              <a:path w="3910084" h="6858000">
                <a:moveTo>
                  <a:pt x="0" y="0"/>
                </a:moveTo>
                <a:lnTo>
                  <a:pt x="2996382" y="0"/>
                </a:lnTo>
                <a:lnTo>
                  <a:pt x="3563333" y="1750276"/>
                </a:lnTo>
                <a:lnTo>
                  <a:pt x="3910084" y="6054385"/>
                </a:lnTo>
                <a:lnTo>
                  <a:pt x="379130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66EE5A2-0D35-4D6A-A5C7-1CA91F740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48589" y="0"/>
            <a:ext cx="1339053" cy="6858000"/>
            <a:chOff x="2661507" y="0"/>
            <a:chExt cx="1339053" cy="685800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DFBB771-C61C-4F38-ABBB-98A2D8476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61507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2432BD6-3DCC-4397-BD7F-3FE84F321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61507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6AA1647-0DA6-4A17-B3E1-95D61BD54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8104360" y="0"/>
            <a:ext cx="4087640" cy="6858000"/>
            <a:chOff x="1" y="0"/>
            <a:chExt cx="4087640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F1D8352-2F00-4057-8781-E455C455B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3986041" cy="6858000"/>
            </a:xfrm>
            <a:custGeom>
              <a:avLst/>
              <a:gdLst>
                <a:gd name="connsiteX0" fmla="*/ 0 w 3986041"/>
                <a:gd name="connsiteY0" fmla="*/ 0 h 6858000"/>
                <a:gd name="connsiteX1" fmla="*/ 3066495 w 3986041"/>
                <a:gd name="connsiteY1" fmla="*/ 0 h 6858000"/>
                <a:gd name="connsiteX2" fmla="*/ 3427241 w 3986041"/>
                <a:gd name="connsiteY2" fmla="*/ 1211943 h 6858000"/>
                <a:gd name="connsiteX3" fmla="*/ 3986041 w 3986041"/>
                <a:gd name="connsiteY3" fmla="*/ 4122057 h 6858000"/>
                <a:gd name="connsiteX4" fmla="*/ 3751724 w 3986041"/>
                <a:gd name="connsiteY4" fmla="*/ 6858000 h 6858000"/>
                <a:gd name="connsiteX5" fmla="*/ 0 w 3986041"/>
                <a:gd name="connsiteY5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86041" h="6858000">
                  <a:moveTo>
                    <a:pt x="0" y="0"/>
                  </a:moveTo>
                  <a:lnTo>
                    <a:pt x="3066495" y="0"/>
                  </a:lnTo>
                  <a:lnTo>
                    <a:pt x="3427241" y="1211943"/>
                  </a:lnTo>
                  <a:lnTo>
                    <a:pt x="3986041" y="4122057"/>
                  </a:lnTo>
                  <a:lnTo>
                    <a:pt x="37517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BE70D92-7E07-4A6F-BD82-729F71C268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748588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8C3358-BAD2-7733-3448-3F8336BC5F0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l="23540" r="3129"/>
          <a:stretch/>
        </p:blipFill>
        <p:spPr>
          <a:xfrm>
            <a:off x="8281916" y="1"/>
            <a:ext cx="3910084" cy="6858000"/>
          </a:xfrm>
          <a:custGeom>
            <a:avLst/>
            <a:gdLst/>
            <a:ahLst/>
            <a:cxnLst/>
            <a:rect l="l" t="t" r="r" b="b"/>
            <a:pathLst>
              <a:path w="3910084" h="6858000">
                <a:moveTo>
                  <a:pt x="118775" y="0"/>
                </a:moveTo>
                <a:lnTo>
                  <a:pt x="3910084" y="0"/>
                </a:lnTo>
                <a:lnTo>
                  <a:pt x="3910084" y="6858000"/>
                </a:lnTo>
                <a:lnTo>
                  <a:pt x="913702" y="6858000"/>
                </a:lnTo>
                <a:lnTo>
                  <a:pt x="346751" y="5107724"/>
                </a:lnTo>
                <a:lnTo>
                  <a:pt x="0" y="803615"/>
                </a:lnTo>
                <a:close/>
              </a:path>
            </a:pathLst>
          </a:cu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8D20F07-CD49-4F17-BC00-9429DA80C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8104359" y="-2"/>
            <a:ext cx="1339053" cy="6858000"/>
            <a:chOff x="2661507" y="0"/>
            <a:chExt cx="1339053" cy="6858000"/>
          </a:xfr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1F66703-4D0D-42DF-8150-991FE9F8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61507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96840F9-95E6-4C98-BFE4-21B595423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61507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02586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1520B01-A2E4-41C2-8A8F-7683F250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E423-010C-B2A6-FC89-D835FA327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513" y="841375"/>
            <a:ext cx="3505200" cy="31146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Future work 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634C0A-A487-42AF-8DFD-4DAD62FE9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4087640" cy="6858000"/>
            <a:chOff x="1" y="0"/>
            <a:chExt cx="4087640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412B137-E115-42F2-8CF9-67E40B5D2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3986041" cy="6858000"/>
            </a:xfrm>
            <a:custGeom>
              <a:avLst/>
              <a:gdLst>
                <a:gd name="connsiteX0" fmla="*/ 0 w 3986041"/>
                <a:gd name="connsiteY0" fmla="*/ 0 h 6858000"/>
                <a:gd name="connsiteX1" fmla="*/ 3066495 w 3986041"/>
                <a:gd name="connsiteY1" fmla="*/ 0 h 6858000"/>
                <a:gd name="connsiteX2" fmla="*/ 3427241 w 3986041"/>
                <a:gd name="connsiteY2" fmla="*/ 1211943 h 6858000"/>
                <a:gd name="connsiteX3" fmla="*/ 3986041 w 3986041"/>
                <a:gd name="connsiteY3" fmla="*/ 4122057 h 6858000"/>
                <a:gd name="connsiteX4" fmla="*/ 3751724 w 3986041"/>
                <a:gd name="connsiteY4" fmla="*/ 6858000 h 6858000"/>
                <a:gd name="connsiteX5" fmla="*/ 0 w 3986041"/>
                <a:gd name="connsiteY5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86041" h="6858000">
                  <a:moveTo>
                    <a:pt x="0" y="0"/>
                  </a:moveTo>
                  <a:lnTo>
                    <a:pt x="3066495" y="0"/>
                  </a:lnTo>
                  <a:lnTo>
                    <a:pt x="3427241" y="1211943"/>
                  </a:lnTo>
                  <a:lnTo>
                    <a:pt x="3986041" y="4122057"/>
                  </a:lnTo>
                  <a:lnTo>
                    <a:pt x="37517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779E94B-3A8C-4695-9DA1-2EDEFB170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748588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725FAD-F0D4-057F-41B5-803E34FF39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4157" r="-1" b="3322"/>
          <a:stretch/>
        </p:blipFill>
        <p:spPr>
          <a:xfrm>
            <a:off x="20" y="10"/>
            <a:ext cx="3910064" cy="6857990"/>
          </a:xfrm>
          <a:custGeom>
            <a:avLst/>
            <a:gdLst/>
            <a:ahLst/>
            <a:cxnLst/>
            <a:rect l="l" t="t" r="r" b="b"/>
            <a:pathLst>
              <a:path w="3910084" h="6858000">
                <a:moveTo>
                  <a:pt x="0" y="0"/>
                </a:moveTo>
                <a:lnTo>
                  <a:pt x="2996382" y="0"/>
                </a:lnTo>
                <a:lnTo>
                  <a:pt x="3563333" y="1750276"/>
                </a:lnTo>
                <a:lnTo>
                  <a:pt x="3910084" y="6054385"/>
                </a:lnTo>
                <a:lnTo>
                  <a:pt x="379130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66EE5A2-0D35-4D6A-A5C7-1CA91F740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48589" y="0"/>
            <a:ext cx="1339053" cy="6858000"/>
            <a:chOff x="2661507" y="0"/>
            <a:chExt cx="1339053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FBB771-C61C-4F38-ABBB-98A2D8476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61507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2432BD6-3DCC-4397-BD7F-3FE84F321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61507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6AA1647-0DA6-4A17-B3E1-95D61BD54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8104360" y="0"/>
            <a:ext cx="4087640" cy="6858000"/>
            <a:chOff x="1" y="0"/>
            <a:chExt cx="4087640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F1D8352-2F00-4057-8781-E455C455B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3986041" cy="6858000"/>
            </a:xfrm>
            <a:custGeom>
              <a:avLst/>
              <a:gdLst>
                <a:gd name="connsiteX0" fmla="*/ 0 w 3986041"/>
                <a:gd name="connsiteY0" fmla="*/ 0 h 6858000"/>
                <a:gd name="connsiteX1" fmla="*/ 3066495 w 3986041"/>
                <a:gd name="connsiteY1" fmla="*/ 0 h 6858000"/>
                <a:gd name="connsiteX2" fmla="*/ 3427241 w 3986041"/>
                <a:gd name="connsiteY2" fmla="*/ 1211943 h 6858000"/>
                <a:gd name="connsiteX3" fmla="*/ 3986041 w 3986041"/>
                <a:gd name="connsiteY3" fmla="*/ 4122057 h 6858000"/>
                <a:gd name="connsiteX4" fmla="*/ 3751724 w 3986041"/>
                <a:gd name="connsiteY4" fmla="*/ 6858000 h 6858000"/>
                <a:gd name="connsiteX5" fmla="*/ 0 w 3986041"/>
                <a:gd name="connsiteY5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86041" h="6858000">
                  <a:moveTo>
                    <a:pt x="0" y="0"/>
                  </a:moveTo>
                  <a:lnTo>
                    <a:pt x="3066495" y="0"/>
                  </a:lnTo>
                  <a:lnTo>
                    <a:pt x="3427241" y="1211943"/>
                  </a:lnTo>
                  <a:lnTo>
                    <a:pt x="3986041" y="4122057"/>
                  </a:lnTo>
                  <a:lnTo>
                    <a:pt x="37517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BE70D92-7E07-4A6F-BD82-729F71C268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748588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35DBC8-38D4-9B32-7950-39D7D0F360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21260" r="5409"/>
          <a:stretch/>
        </p:blipFill>
        <p:spPr>
          <a:xfrm>
            <a:off x="8281916" y="1"/>
            <a:ext cx="3910084" cy="6858000"/>
          </a:xfrm>
          <a:custGeom>
            <a:avLst/>
            <a:gdLst/>
            <a:ahLst/>
            <a:cxnLst/>
            <a:rect l="l" t="t" r="r" b="b"/>
            <a:pathLst>
              <a:path w="3910084" h="6858000">
                <a:moveTo>
                  <a:pt x="118775" y="0"/>
                </a:moveTo>
                <a:lnTo>
                  <a:pt x="3910084" y="0"/>
                </a:lnTo>
                <a:lnTo>
                  <a:pt x="3910084" y="6858000"/>
                </a:lnTo>
                <a:lnTo>
                  <a:pt x="913702" y="6858000"/>
                </a:lnTo>
                <a:lnTo>
                  <a:pt x="346751" y="5107724"/>
                </a:lnTo>
                <a:lnTo>
                  <a:pt x="0" y="803615"/>
                </a:lnTo>
                <a:close/>
              </a:path>
            </a:pathLst>
          </a:cu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8D20F07-CD49-4F17-BC00-9429DA80C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8104359" y="-2"/>
            <a:ext cx="1339053" cy="6858000"/>
            <a:chOff x="2661507" y="0"/>
            <a:chExt cx="1339053" cy="6858000"/>
          </a:xfr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1F66703-4D0D-42DF-8150-991FE9F8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61507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6840F9-95E6-4C98-BFE4-21B595423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61507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7948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437D34-58E5-4ECA-B9CC-7EB350391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Résultat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89A04A-A0B5-5A19-BF9A-928B17A77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453" y="0"/>
            <a:ext cx="48496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0129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4D37B0-FC62-D0BB-FAC8-019E76D65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Ressources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43AC7-94D5-A6DB-5C66-1BD17E7E8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86877"/>
            <a:ext cx="9724031" cy="45891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Diffusion bee </a:t>
            </a:r>
            <a:r>
              <a:rPr lang="en-US" sz="2000" dirty="0">
                <a:ea typeface="+mn-lt"/>
                <a:cs typeface="+mn-lt"/>
                <a:hlinkClick r:id="rId2"/>
              </a:rPr>
              <a:t>https://diffusionbee.com/</a:t>
            </a:r>
            <a:endParaRPr lang="en-US" sz="2000" dirty="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 dirty="0" err="1"/>
              <a:t>Huggingface</a:t>
            </a:r>
            <a:r>
              <a:rPr lang="en-US" sz="2000" dirty="0"/>
              <a:t>  </a:t>
            </a:r>
            <a:r>
              <a:rPr lang="en-US" sz="2000" dirty="0">
                <a:ea typeface="+mn-lt"/>
                <a:cs typeface="+mn-lt"/>
                <a:hlinkClick r:id="rId3"/>
              </a:rPr>
              <a:t>https://huggingface.co/</a:t>
            </a:r>
            <a:endParaRPr lang="en-US" sz="2000" dirty="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 dirty="0" err="1"/>
              <a:t>CivitAI</a:t>
            </a:r>
            <a:r>
              <a:rPr lang="en-US" sz="2000" dirty="0"/>
              <a:t> </a:t>
            </a:r>
            <a:r>
              <a:rPr lang="en-US" sz="2000" dirty="0">
                <a:ea typeface="+mn-lt"/>
                <a:cs typeface="+mn-lt"/>
                <a:hlinkClick r:id="rId4"/>
              </a:rPr>
              <a:t>https://civitai.com/</a:t>
            </a:r>
            <a:endParaRPr lang="en-US" sz="2000" dirty="0"/>
          </a:p>
          <a:p>
            <a:r>
              <a:rPr lang="en-US" sz="2000" dirty="0"/>
              <a:t>GIMP </a:t>
            </a:r>
            <a:r>
              <a:rPr lang="en-US" sz="2000" dirty="0">
                <a:ea typeface="+mn-lt"/>
                <a:cs typeface="+mn-lt"/>
                <a:hlinkClick r:id="rId5"/>
              </a:rPr>
              <a:t>https://www.gimp.org/</a:t>
            </a:r>
            <a:endParaRPr lang="en-US" sz="2000" dirty="0">
              <a:ea typeface="+mn-lt"/>
              <a:cs typeface="+mn-lt"/>
            </a:endParaRPr>
          </a:p>
          <a:p>
            <a:r>
              <a:rPr lang="en-US" sz="2000" dirty="0"/>
              <a:t>Nightshade : </a:t>
            </a:r>
            <a:r>
              <a:rPr lang="en-US" sz="2000" dirty="0">
                <a:ea typeface="+mn-lt"/>
                <a:cs typeface="+mn-lt"/>
                <a:hlinkClick r:id="rId6"/>
              </a:rPr>
              <a:t>https://nightshade.cs.uchicago.edu/index.html</a:t>
            </a:r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Glaze : </a:t>
            </a:r>
            <a:r>
              <a:rPr lang="en-US" sz="2000" dirty="0">
                <a:ea typeface="+mn-lt"/>
                <a:cs typeface="+mn-lt"/>
                <a:hlinkClick r:id="rId7"/>
              </a:rPr>
              <a:t>https://glaze.cs.uchicago.edu/index.html</a:t>
            </a:r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Site de V. Keller </a:t>
            </a:r>
            <a:r>
              <a:rPr lang="en-US" sz="2000" dirty="0">
                <a:ea typeface="+mn-lt"/>
                <a:cs typeface="+mn-lt"/>
                <a:hlinkClick r:id="rId8"/>
              </a:rPr>
              <a:t>https://vkeller,github.io/modulo-gybe</a:t>
            </a:r>
            <a:r>
              <a:rPr lang="en-US" sz="2000" dirty="0">
                <a:ea typeface="+mn-lt"/>
                <a:cs typeface="+mn-lt"/>
              </a:rPr>
              <a:t> (avec la </a:t>
            </a:r>
            <a:r>
              <a:rPr lang="en-US" sz="2000" dirty="0" err="1">
                <a:ea typeface="+mn-lt"/>
                <a:cs typeface="+mn-lt"/>
              </a:rPr>
              <a:t>ressources</a:t>
            </a:r>
            <a:r>
              <a:rPr lang="en-US" sz="2000" dirty="0">
                <a:ea typeface="+mn-lt"/>
                <a:cs typeface="+mn-lt"/>
              </a:rPr>
              <a:t> pour faire le TP)</a:t>
            </a:r>
          </a:p>
          <a:p>
            <a:r>
              <a:rPr lang="en-US" sz="2000" dirty="0">
                <a:ea typeface="+mn-lt"/>
                <a:cs typeface="+mn-lt"/>
              </a:rPr>
              <a:t>Thierry </a:t>
            </a:r>
            <a:r>
              <a:rPr lang="en-US" sz="2000" err="1">
                <a:ea typeface="+mn-lt"/>
                <a:cs typeface="+mn-lt"/>
              </a:rPr>
              <a:t>Ménissier</a:t>
            </a:r>
            <a:r>
              <a:rPr lang="en-US" sz="2000" dirty="0">
                <a:ea typeface="+mn-lt"/>
                <a:cs typeface="+mn-lt"/>
              </a:rPr>
              <a:t>, </a:t>
            </a:r>
            <a:r>
              <a:rPr lang="en-US" sz="2000" i="1" dirty="0">
                <a:ea typeface="+mn-lt"/>
                <a:cs typeface="+mn-lt"/>
              </a:rPr>
              <a:t>Les quatre </a:t>
            </a:r>
            <a:r>
              <a:rPr lang="en-US" sz="2000" i="1" err="1">
                <a:ea typeface="+mn-lt"/>
                <a:cs typeface="+mn-lt"/>
              </a:rPr>
              <a:t>éthiques</a:t>
            </a:r>
            <a:r>
              <a:rPr lang="en-US" sz="2000" i="1" dirty="0">
                <a:ea typeface="+mn-lt"/>
                <a:cs typeface="+mn-lt"/>
              </a:rPr>
              <a:t> de </a:t>
            </a:r>
            <a:r>
              <a:rPr lang="en-US" sz="2000" i="1" err="1">
                <a:ea typeface="+mn-lt"/>
                <a:cs typeface="+mn-lt"/>
              </a:rPr>
              <a:t>l'intelligence</a:t>
            </a:r>
            <a:r>
              <a:rPr lang="en-US" sz="2000" i="1" dirty="0">
                <a:ea typeface="+mn-lt"/>
                <a:cs typeface="+mn-lt"/>
              </a:rPr>
              <a:t> </a:t>
            </a:r>
            <a:r>
              <a:rPr lang="en-US" sz="2000" i="1" err="1">
                <a:ea typeface="+mn-lt"/>
                <a:cs typeface="+mn-lt"/>
              </a:rPr>
              <a:t>artificielle</a:t>
            </a:r>
            <a:r>
              <a:rPr lang="en-US" sz="2000" dirty="0">
                <a:ea typeface="+mn-lt"/>
                <a:cs typeface="+mn-lt"/>
              </a:rPr>
              <a:t>, </a:t>
            </a:r>
            <a:r>
              <a:rPr lang="en-US" sz="2000" dirty="0">
                <a:ea typeface="+mn-lt"/>
                <a:cs typeface="+mn-lt"/>
                <a:hlinkClick r:id="rId9"/>
              </a:rPr>
              <a:t>Revue d'anthropologie des connaissances</a:t>
            </a:r>
            <a:r>
              <a:rPr lang="en-US" sz="2000" dirty="0">
                <a:ea typeface="+mn-lt"/>
                <a:cs typeface="+mn-lt"/>
              </a:rPr>
              <a:t>, 2024</a:t>
            </a:r>
          </a:p>
        </p:txBody>
      </p:sp>
    </p:spTree>
    <p:extLst>
      <p:ext uri="{BB962C8B-B14F-4D97-AF65-F5344CB8AC3E}">
        <p14:creationId xmlns:p14="http://schemas.microsoft.com/office/powerpoint/2010/main" val="3669796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FD1574-0597-179A-D1F1-B871F8930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Séquence pédagogique choisie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A12E971-758C-29E1-4537-51BBCA4448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4777424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5073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7D4ADD-05B7-ECE9-FE8A-F1BB784CC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err="1"/>
              <a:t>Objectifs</a:t>
            </a:r>
            <a:r>
              <a:rPr lang="en-US"/>
              <a:t> </a:t>
            </a:r>
            <a:r>
              <a:rPr lang="en-US" err="1"/>
              <a:t>pédagogiques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580457DB-8D10-8CBB-0263-AD26D21A37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206050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2D019A8-040D-CAB8-85F6-A8C256977615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responsive en francais</a:t>
            </a:r>
          </a:p>
        </p:txBody>
      </p:sp>
    </p:spTree>
    <p:extLst>
      <p:ext uri="{BB962C8B-B14F-4D97-AF65-F5344CB8AC3E}">
        <p14:creationId xmlns:p14="http://schemas.microsoft.com/office/powerpoint/2010/main" val="751949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11797D-3530-C6BA-16E0-E854ABD17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Préhistoire</a:t>
            </a: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(</a:t>
            </a:r>
            <a:r>
              <a:rPr lang="en-US" sz="36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avant</a:t>
            </a: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1950)</a:t>
            </a:r>
            <a:r>
              <a:rPr lang="en-US" sz="3600">
                <a:solidFill>
                  <a:srgbClr val="FFFFFF"/>
                </a:solidFill>
              </a:rPr>
              <a:t> : Les </a:t>
            </a:r>
            <a:r>
              <a:rPr lang="en-US" sz="3600" err="1">
                <a:solidFill>
                  <a:srgbClr val="FFFFFF"/>
                </a:solidFill>
              </a:rPr>
              <a:t>machinistes</a:t>
            </a:r>
            <a:endParaRPr lang="en-US" sz="3600" kern="1200" err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D0EDA5-DD75-0381-70F4-BB8B0675A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893547"/>
            <a:ext cx="6780700" cy="506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13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FF11FB-D9E9-CBF0-B0F0-FF720D260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788" y="762000"/>
            <a:ext cx="3927475" cy="5330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D75043-8900-4E10-E70B-165370984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9350" y="762000"/>
            <a:ext cx="2787650" cy="53308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E018DB-CD07-EA75-78B9-5807EC189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Computer art : 1960 – 1990</a:t>
            </a:r>
            <a:r>
              <a:rPr lang="en-US" sz="3600">
                <a:solidFill>
                  <a:srgbClr val="FFFFFF"/>
                </a:solidFill>
              </a:rPr>
              <a:t> : les </a:t>
            </a:r>
            <a:r>
              <a:rPr lang="en-US" sz="3600" err="1">
                <a:solidFill>
                  <a:srgbClr val="FFFFFF"/>
                </a:solidFill>
              </a:rPr>
              <a:t>ingénieurs</a:t>
            </a:r>
            <a:endParaRPr lang="en-US" sz="3600" kern="1200" err="1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8944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DD175D-F470-BCCF-956E-5820F7BE5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 art : 1990 – 2015</a:t>
            </a:r>
            <a:r>
              <a:rPr lang="en-US" sz="3600">
                <a:solidFill>
                  <a:srgbClr val="FFFFFF"/>
                </a:solidFill>
              </a:rPr>
              <a:t> : les </a:t>
            </a:r>
            <a:r>
              <a:rPr lang="en-US" sz="3600" err="1">
                <a:solidFill>
                  <a:srgbClr val="FFFFFF"/>
                </a:solidFill>
              </a:rPr>
              <a:t>internautes</a:t>
            </a:r>
            <a:endParaRPr lang="en-US" sz="3600" kern="1200" err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3B9424-4599-1FF7-24AB-63BDCE793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817265"/>
            <a:ext cx="6780700" cy="522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185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EBD86-838B-6AD2-8F8E-CC6FAF5CF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IA : 2015 – </a:t>
            </a:r>
            <a:r>
              <a:rPr lang="en-US" sz="36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aujourd'hui</a:t>
            </a:r>
            <a:r>
              <a:rPr lang="en-US" sz="3600">
                <a:solidFill>
                  <a:srgbClr val="FFFFFF"/>
                </a:solidFill>
              </a:rPr>
              <a:t> : les artistes</a:t>
            </a:r>
            <a:endParaRPr lang="en-US" sz="3600" kern="120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E186A-771D-6858-24E5-014CF1948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309" y="643466"/>
            <a:ext cx="5770713" cy="55687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31716B-AE33-8AAB-9917-4E5BD26F5801}"/>
              </a:ext>
            </a:extLst>
          </p:cNvPr>
          <p:cNvSpPr txBox="1"/>
          <p:nvPr/>
        </p:nvSpPr>
        <p:spPr>
          <a:xfrm>
            <a:off x="777240" y="5410200"/>
            <a:ext cx="40843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  <a:hlinkClick r:id="rId3"/>
              </a:rPr>
              <a:t>This person does not exist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92310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Thème Office</vt:lpstr>
      <vt:lpstr>Art Numérique en classe : Enjeux sociaux de l'IA générative</vt:lpstr>
      <vt:lpstr>Plan</vt:lpstr>
      <vt:lpstr>Disclaimer</vt:lpstr>
      <vt:lpstr>Séquence pédagogique choisie</vt:lpstr>
      <vt:lpstr>Objectifs pédagogiques</vt:lpstr>
      <vt:lpstr>Préhistoire (avant 1950) : Les machinistes</vt:lpstr>
      <vt:lpstr>Computer art : 1960 – 1990 : les ingénieurs</vt:lpstr>
      <vt:lpstr>Net art : 1990 – 2015 : les internautes</vt:lpstr>
      <vt:lpstr>IA : 2015 – aujourd'hui : les artistes</vt:lpstr>
      <vt:lpstr>Choix de l'IA générative DiffusionBee (Stable Diffusion local)</vt:lpstr>
      <vt:lpstr>Image-to-image</vt:lpstr>
      <vt:lpstr>Activité(s)</vt:lpstr>
      <vt:lpstr>Prompt battle</vt:lpstr>
      <vt:lpstr>Création d'une oeuvre - consigne</vt:lpstr>
      <vt:lpstr>Traces 1 Auto-portraits</vt:lpstr>
      <vt:lpstr>Traces 2  Auto-portraits</vt:lpstr>
      <vt:lpstr>Traces 3 Auto-portraits</vt:lpstr>
      <vt:lpstr>Traces 4 Auto-portraits</vt:lpstr>
      <vt:lpstr>Traces 1 Paysage futur</vt:lpstr>
      <vt:lpstr>Traces 2 Paysage futur</vt:lpstr>
      <vt:lpstr>Enjeux sociaux abordés</vt:lpstr>
      <vt:lpstr>Propriété intellectuelle / Provenance images</vt:lpstr>
      <vt:lpstr>Biais de l'IA</vt:lpstr>
      <vt:lpstr>Ethique de l'IA</vt:lpstr>
      <vt:lpstr>Bonnes pratiques</vt:lpstr>
      <vt:lpstr>Le cas Laurent</vt:lpstr>
      <vt:lpstr>Texte de Laurent</vt:lpstr>
      <vt:lpstr>Texte de Laurent</vt:lpstr>
      <vt:lpstr>Texte de Laurent</vt:lpstr>
      <vt:lpstr>Texte de Laurent</vt:lpstr>
      <vt:lpstr>Conclusion</vt:lpstr>
      <vt:lpstr>"Parce que de tout temps les artistes se sont influencés parmi..."</vt:lpstr>
      <vt:lpstr>Future work (si baisse de créativité de l'enseignant.e)</vt:lpstr>
      <vt:lpstr>Future work 2</vt:lpstr>
      <vt:lpstr>Résultat</vt:lpstr>
      <vt:lpstr>Ressources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213</cp:revision>
  <dcterms:created xsi:type="dcterms:W3CDTF">2024-03-04T11:04:25Z</dcterms:created>
  <dcterms:modified xsi:type="dcterms:W3CDTF">2024-03-08T13:29:23Z</dcterms:modified>
</cp:coreProperties>
</file>